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4" r:id="rId16"/>
    <p:sldId id="273" r:id="rId17"/>
    <p:sldId id="268" r:id="rId18"/>
    <p:sldId id="269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73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16BA8-D3E8-410B-9539-BE83F4D7BF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7EC1DEC-6262-42C7-895A-989BC9A88234}">
      <dgm:prSet/>
      <dgm:spPr/>
      <dgm:t>
        <a:bodyPr/>
        <a:lstStyle/>
        <a:p>
          <a:r>
            <a:rPr lang="en-US"/>
            <a:t>YOLOv8 model used for multi-class object detection.</a:t>
          </a:r>
        </a:p>
      </dgm:t>
    </dgm:pt>
    <dgm:pt modelId="{7E3724D6-0D7E-4C7C-9D17-54D64C4E44CD}" type="parTrans" cxnId="{780A95FD-3B6F-4321-B02B-B73BCEB7F80B}">
      <dgm:prSet/>
      <dgm:spPr/>
      <dgm:t>
        <a:bodyPr/>
        <a:lstStyle/>
        <a:p>
          <a:endParaRPr lang="en-US"/>
        </a:p>
      </dgm:t>
    </dgm:pt>
    <dgm:pt modelId="{C8153C66-BBFD-478D-AB8C-D32A417A8870}" type="sibTrans" cxnId="{780A95FD-3B6F-4321-B02B-B73BCEB7F80B}">
      <dgm:prSet/>
      <dgm:spPr/>
      <dgm:t>
        <a:bodyPr/>
        <a:lstStyle/>
        <a:p>
          <a:endParaRPr lang="en-US"/>
        </a:p>
      </dgm:t>
    </dgm:pt>
    <dgm:pt modelId="{3A0D4F72-AF09-4AA9-BC80-0E5151555F9E}">
      <dgm:prSet/>
      <dgm:spPr/>
      <dgm:t>
        <a:bodyPr/>
        <a:lstStyle/>
        <a:p>
          <a:r>
            <a:rPr lang="en-US"/>
            <a:t>Classes: person, dog, cat, dalek, sith lightsaber, other lightsaber.</a:t>
          </a:r>
        </a:p>
      </dgm:t>
    </dgm:pt>
    <dgm:pt modelId="{47F13A03-AE43-4900-B6FC-74A399E44A73}" type="parTrans" cxnId="{EF389B5C-D654-417F-A1BD-5DBCDDEA79F5}">
      <dgm:prSet/>
      <dgm:spPr/>
      <dgm:t>
        <a:bodyPr/>
        <a:lstStyle/>
        <a:p>
          <a:endParaRPr lang="en-US"/>
        </a:p>
      </dgm:t>
    </dgm:pt>
    <dgm:pt modelId="{2006ED9D-7442-41D9-BC33-54539304B3C7}" type="sibTrans" cxnId="{EF389B5C-D654-417F-A1BD-5DBCDDEA79F5}">
      <dgm:prSet/>
      <dgm:spPr/>
      <dgm:t>
        <a:bodyPr/>
        <a:lstStyle/>
        <a:p>
          <a:endParaRPr lang="en-US"/>
        </a:p>
      </dgm:t>
    </dgm:pt>
    <dgm:pt modelId="{6B9CD4D7-ABAF-4355-924C-E1D4AC9F3FEE}">
      <dgm:prSet/>
      <dgm:spPr/>
      <dgm:t>
        <a:bodyPr/>
        <a:lstStyle/>
        <a:p>
          <a:r>
            <a:rPr lang="en-US"/>
            <a:t>Includes dataset preparation, training, evaluation, CI/CD.</a:t>
          </a:r>
        </a:p>
      </dgm:t>
    </dgm:pt>
    <dgm:pt modelId="{2242E485-E401-4EAF-ACA9-AE0135BD2343}" type="parTrans" cxnId="{19A27E6A-DB1B-4A59-AD55-B220AAE61209}">
      <dgm:prSet/>
      <dgm:spPr/>
      <dgm:t>
        <a:bodyPr/>
        <a:lstStyle/>
        <a:p>
          <a:endParaRPr lang="en-US"/>
        </a:p>
      </dgm:t>
    </dgm:pt>
    <dgm:pt modelId="{14AA5874-7FFD-495E-9E17-0401D64AFAA9}" type="sibTrans" cxnId="{19A27E6A-DB1B-4A59-AD55-B220AAE61209}">
      <dgm:prSet/>
      <dgm:spPr/>
      <dgm:t>
        <a:bodyPr/>
        <a:lstStyle/>
        <a:p>
          <a:endParaRPr lang="en-US"/>
        </a:p>
      </dgm:t>
    </dgm:pt>
    <dgm:pt modelId="{26575170-883A-4A3A-8060-2401E9853D65}" type="pres">
      <dgm:prSet presAssocID="{E0216BA8-D3E8-410B-9539-BE83F4D7BFB7}" presName="root" presStyleCnt="0">
        <dgm:presLayoutVars>
          <dgm:dir/>
          <dgm:resizeHandles val="exact"/>
        </dgm:presLayoutVars>
      </dgm:prSet>
      <dgm:spPr/>
    </dgm:pt>
    <dgm:pt modelId="{A94260AD-57A0-4349-9B33-362CCB15CAF3}" type="pres">
      <dgm:prSet presAssocID="{47EC1DEC-6262-42C7-895A-989BC9A88234}" presName="compNode" presStyleCnt="0"/>
      <dgm:spPr/>
    </dgm:pt>
    <dgm:pt modelId="{2B58F649-CE8A-4169-BC7D-BB374680EFE3}" type="pres">
      <dgm:prSet presAssocID="{47EC1DEC-6262-42C7-895A-989BC9A88234}" presName="bgRect" presStyleLbl="bgShp" presStyleIdx="0" presStyleCnt="3"/>
      <dgm:spPr/>
    </dgm:pt>
    <dgm:pt modelId="{C7CC3C39-71AD-4110-9D62-E5971C2FDAE1}" type="pres">
      <dgm:prSet presAssocID="{47EC1DEC-6262-42C7-895A-989BC9A882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A0CAC57-F77D-4EA1-A9F4-367F653B21C0}" type="pres">
      <dgm:prSet presAssocID="{47EC1DEC-6262-42C7-895A-989BC9A88234}" presName="spaceRect" presStyleCnt="0"/>
      <dgm:spPr/>
    </dgm:pt>
    <dgm:pt modelId="{37BBD6C1-6D3E-4CC3-B78A-04F93C764CDB}" type="pres">
      <dgm:prSet presAssocID="{47EC1DEC-6262-42C7-895A-989BC9A88234}" presName="parTx" presStyleLbl="revTx" presStyleIdx="0" presStyleCnt="3">
        <dgm:presLayoutVars>
          <dgm:chMax val="0"/>
          <dgm:chPref val="0"/>
        </dgm:presLayoutVars>
      </dgm:prSet>
      <dgm:spPr/>
    </dgm:pt>
    <dgm:pt modelId="{2AD974BD-E1B9-425D-B6BB-A0813AA27755}" type="pres">
      <dgm:prSet presAssocID="{C8153C66-BBFD-478D-AB8C-D32A417A8870}" presName="sibTrans" presStyleCnt="0"/>
      <dgm:spPr/>
    </dgm:pt>
    <dgm:pt modelId="{153004CF-F724-4362-9DC5-DA50EC777B10}" type="pres">
      <dgm:prSet presAssocID="{3A0D4F72-AF09-4AA9-BC80-0E5151555F9E}" presName="compNode" presStyleCnt="0"/>
      <dgm:spPr/>
    </dgm:pt>
    <dgm:pt modelId="{582A2D0C-D15E-4DB9-B5BF-AA534622E860}" type="pres">
      <dgm:prSet presAssocID="{3A0D4F72-AF09-4AA9-BC80-0E5151555F9E}" presName="bgRect" presStyleLbl="bgShp" presStyleIdx="1" presStyleCnt="3"/>
      <dgm:spPr/>
    </dgm:pt>
    <dgm:pt modelId="{D88078DC-59F7-4A66-976B-0FDE5F02FA34}" type="pres">
      <dgm:prSet presAssocID="{3A0D4F72-AF09-4AA9-BC80-0E5151555F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629FA9F2-E32D-4368-85C0-4E3F1BAF7552}" type="pres">
      <dgm:prSet presAssocID="{3A0D4F72-AF09-4AA9-BC80-0E5151555F9E}" presName="spaceRect" presStyleCnt="0"/>
      <dgm:spPr/>
    </dgm:pt>
    <dgm:pt modelId="{ACBC24C4-DB30-4886-809A-0C9948D1EA36}" type="pres">
      <dgm:prSet presAssocID="{3A0D4F72-AF09-4AA9-BC80-0E5151555F9E}" presName="parTx" presStyleLbl="revTx" presStyleIdx="1" presStyleCnt="3">
        <dgm:presLayoutVars>
          <dgm:chMax val="0"/>
          <dgm:chPref val="0"/>
        </dgm:presLayoutVars>
      </dgm:prSet>
      <dgm:spPr/>
    </dgm:pt>
    <dgm:pt modelId="{67358519-5916-47DF-AA25-32F49D7FABE4}" type="pres">
      <dgm:prSet presAssocID="{2006ED9D-7442-41D9-BC33-54539304B3C7}" presName="sibTrans" presStyleCnt="0"/>
      <dgm:spPr/>
    </dgm:pt>
    <dgm:pt modelId="{AD0ED326-E2A7-4739-A6E0-82FC8947590E}" type="pres">
      <dgm:prSet presAssocID="{6B9CD4D7-ABAF-4355-924C-E1D4AC9F3FEE}" presName="compNode" presStyleCnt="0"/>
      <dgm:spPr/>
    </dgm:pt>
    <dgm:pt modelId="{3D248A6A-A813-4C36-9A1E-A74EEC960AE9}" type="pres">
      <dgm:prSet presAssocID="{6B9CD4D7-ABAF-4355-924C-E1D4AC9F3FEE}" presName="bgRect" presStyleLbl="bgShp" presStyleIdx="2" presStyleCnt="3"/>
      <dgm:spPr/>
    </dgm:pt>
    <dgm:pt modelId="{CB25ADA1-4944-471D-AE41-FF00DD12AD17}" type="pres">
      <dgm:prSet presAssocID="{6B9CD4D7-ABAF-4355-924C-E1D4AC9F3F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294833-1601-42B6-A70D-11B07FA6FB43}" type="pres">
      <dgm:prSet presAssocID="{6B9CD4D7-ABAF-4355-924C-E1D4AC9F3FEE}" presName="spaceRect" presStyleCnt="0"/>
      <dgm:spPr/>
    </dgm:pt>
    <dgm:pt modelId="{AA6014F8-9782-4810-93D1-31083FEFEFFF}" type="pres">
      <dgm:prSet presAssocID="{6B9CD4D7-ABAF-4355-924C-E1D4AC9F3F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1889508-C623-4340-89FF-63896DCB0B72}" type="presOf" srcId="{47EC1DEC-6262-42C7-895A-989BC9A88234}" destId="{37BBD6C1-6D3E-4CC3-B78A-04F93C764CDB}" srcOrd="0" destOrd="0" presId="urn:microsoft.com/office/officeart/2018/2/layout/IconVerticalSolidList"/>
    <dgm:cxn modelId="{2B77611F-0A07-4630-A9E4-CAC1AA591485}" type="presOf" srcId="{E0216BA8-D3E8-410B-9539-BE83F4D7BFB7}" destId="{26575170-883A-4A3A-8060-2401E9853D65}" srcOrd="0" destOrd="0" presId="urn:microsoft.com/office/officeart/2018/2/layout/IconVerticalSolidList"/>
    <dgm:cxn modelId="{EF389B5C-D654-417F-A1BD-5DBCDDEA79F5}" srcId="{E0216BA8-D3E8-410B-9539-BE83F4D7BFB7}" destId="{3A0D4F72-AF09-4AA9-BC80-0E5151555F9E}" srcOrd="1" destOrd="0" parTransId="{47F13A03-AE43-4900-B6FC-74A399E44A73}" sibTransId="{2006ED9D-7442-41D9-BC33-54539304B3C7}"/>
    <dgm:cxn modelId="{19A27E6A-DB1B-4A59-AD55-B220AAE61209}" srcId="{E0216BA8-D3E8-410B-9539-BE83F4D7BFB7}" destId="{6B9CD4D7-ABAF-4355-924C-E1D4AC9F3FEE}" srcOrd="2" destOrd="0" parTransId="{2242E485-E401-4EAF-ACA9-AE0135BD2343}" sibTransId="{14AA5874-7FFD-495E-9E17-0401D64AFAA9}"/>
    <dgm:cxn modelId="{F122338E-90FD-417B-A054-006E6BFF5E1B}" type="presOf" srcId="{3A0D4F72-AF09-4AA9-BC80-0E5151555F9E}" destId="{ACBC24C4-DB30-4886-809A-0C9948D1EA36}" srcOrd="0" destOrd="0" presId="urn:microsoft.com/office/officeart/2018/2/layout/IconVerticalSolidList"/>
    <dgm:cxn modelId="{0FB932F9-FE44-4CAD-8196-6314576F12B9}" type="presOf" srcId="{6B9CD4D7-ABAF-4355-924C-E1D4AC9F3FEE}" destId="{AA6014F8-9782-4810-93D1-31083FEFEFFF}" srcOrd="0" destOrd="0" presId="urn:microsoft.com/office/officeart/2018/2/layout/IconVerticalSolidList"/>
    <dgm:cxn modelId="{780A95FD-3B6F-4321-B02B-B73BCEB7F80B}" srcId="{E0216BA8-D3E8-410B-9539-BE83F4D7BFB7}" destId="{47EC1DEC-6262-42C7-895A-989BC9A88234}" srcOrd="0" destOrd="0" parTransId="{7E3724D6-0D7E-4C7C-9D17-54D64C4E44CD}" sibTransId="{C8153C66-BBFD-478D-AB8C-D32A417A8870}"/>
    <dgm:cxn modelId="{2E962C1E-2924-44E1-8CB1-E93C3BAB48D0}" type="presParOf" srcId="{26575170-883A-4A3A-8060-2401E9853D65}" destId="{A94260AD-57A0-4349-9B33-362CCB15CAF3}" srcOrd="0" destOrd="0" presId="urn:microsoft.com/office/officeart/2018/2/layout/IconVerticalSolidList"/>
    <dgm:cxn modelId="{765CB271-919A-4312-81A8-B00A500D588D}" type="presParOf" srcId="{A94260AD-57A0-4349-9B33-362CCB15CAF3}" destId="{2B58F649-CE8A-4169-BC7D-BB374680EFE3}" srcOrd="0" destOrd="0" presId="urn:microsoft.com/office/officeart/2018/2/layout/IconVerticalSolidList"/>
    <dgm:cxn modelId="{CEEE9AA5-25E8-4389-B24B-BC843AE07B2E}" type="presParOf" srcId="{A94260AD-57A0-4349-9B33-362CCB15CAF3}" destId="{C7CC3C39-71AD-4110-9D62-E5971C2FDAE1}" srcOrd="1" destOrd="0" presId="urn:microsoft.com/office/officeart/2018/2/layout/IconVerticalSolidList"/>
    <dgm:cxn modelId="{F19741BF-2AD8-4642-870B-AA71A2F261E0}" type="presParOf" srcId="{A94260AD-57A0-4349-9B33-362CCB15CAF3}" destId="{AA0CAC57-F77D-4EA1-A9F4-367F653B21C0}" srcOrd="2" destOrd="0" presId="urn:microsoft.com/office/officeart/2018/2/layout/IconVerticalSolidList"/>
    <dgm:cxn modelId="{CD77B232-727A-4E0E-B2D1-F88CED8F2281}" type="presParOf" srcId="{A94260AD-57A0-4349-9B33-362CCB15CAF3}" destId="{37BBD6C1-6D3E-4CC3-B78A-04F93C764CDB}" srcOrd="3" destOrd="0" presId="urn:microsoft.com/office/officeart/2018/2/layout/IconVerticalSolidList"/>
    <dgm:cxn modelId="{75AD54FC-33AE-4739-9F0D-E625028ADCF7}" type="presParOf" srcId="{26575170-883A-4A3A-8060-2401E9853D65}" destId="{2AD974BD-E1B9-425D-B6BB-A0813AA27755}" srcOrd="1" destOrd="0" presId="urn:microsoft.com/office/officeart/2018/2/layout/IconVerticalSolidList"/>
    <dgm:cxn modelId="{E3F7DC9C-7C43-4BD5-9A0B-A0676D379CDC}" type="presParOf" srcId="{26575170-883A-4A3A-8060-2401E9853D65}" destId="{153004CF-F724-4362-9DC5-DA50EC777B10}" srcOrd="2" destOrd="0" presId="urn:microsoft.com/office/officeart/2018/2/layout/IconVerticalSolidList"/>
    <dgm:cxn modelId="{B41F2251-E6DE-47A2-BC01-6B96D168E8BE}" type="presParOf" srcId="{153004CF-F724-4362-9DC5-DA50EC777B10}" destId="{582A2D0C-D15E-4DB9-B5BF-AA534622E860}" srcOrd="0" destOrd="0" presId="urn:microsoft.com/office/officeart/2018/2/layout/IconVerticalSolidList"/>
    <dgm:cxn modelId="{CF4E3CC8-05FD-40C0-A25C-347081FCD0B8}" type="presParOf" srcId="{153004CF-F724-4362-9DC5-DA50EC777B10}" destId="{D88078DC-59F7-4A66-976B-0FDE5F02FA34}" srcOrd="1" destOrd="0" presId="urn:microsoft.com/office/officeart/2018/2/layout/IconVerticalSolidList"/>
    <dgm:cxn modelId="{C247939B-16DA-46E1-A9EB-5E157A4329E8}" type="presParOf" srcId="{153004CF-F724-4362-9DC5-DA50EC777B10}" destId="{629FA9F2-E32D-4368-85C0-4E3F1BAF7552}" srcOrd="2" destOrd="0" presId="urn:microsoft.com/office/officeart/2018/2/layout/IconVerticalSolidList"/>
    <dgm:cxn modelId="{C0B734DB-1AED-481B-9A34-28BBE3546476}" type="presParOf" srcId="{153004CF-F724-4362-9DC5-DA50EC777B10}" destId="{ACBC24C4-DB30-4886-809A-0C9948D1EA36}" srcOrd="3" destOrd="0" presId="urn:microsoft.com/office/officeart/2018/2/layout/IconVerticalSolidList"/>
    <dgm:cxn modelId="{F05BD331-65BD-418C-9A73-909BAF4623CD}" type="presParOf" srcId="{26575170-883A-4A3A-8060-2401E9853D65}" destId="{67358519-5916-47DF-AA25-32F49D7FABE4}" srcOrd="3" destOrd="0" presId="urn:microsoft.com/office/officeart/2018/2/layout/IconVerticalSolidList"/>
    <dgm:cxn modelId="{BC89099C-C3E0-49E7-9037-C5ED257CEF0B}" type="presParOf" srcId="{26575170-883A-4A3A-8060-2401E9853D65}" destId="{AD0ED326-E2A7-4739-A6E0-82FC8947590E}" srcOrd="4" destOrd="0" presId="urn:microsoft.com/office/officeart/2018/2/layout/IconVerticalSolidList"/>
    <dgm:cxn modelId="{48B6AB33-3B32-4212-A4D9-CC2E43FDB673}" type="presParOf" srcId="{AD0ED326-E2A7-4739-A6E0-82FC8947590E}" destId="{3D248A6A-A813-4C36-9A1E-A74EEC960AE9}" srcOrd="0" destOrd="0" presId="urn:microsoft.com/office/officeart/2018/2/layout/IconVerticalSolidList"/>
    <dgm:cxn modelId="{46BDAD96-E8AA-476E-88DB-236180120138}" type="presParOf" srcId="{AD0ED326-E2A7-4739-A6E0-82FC8947590E}" destId="{CB25ADA1-4944-471D-AE41-FF00DD12AD17}" srcOrd="1" destOrd="0" presId="urn:microsoft.com/office/officeart/2018/2/layout/IconVerticalSolidList"/>
    <dgm:cxn modelId="{F609A974-0474-4635-8F73-BA134C1EDF08}" type="presParOf" srcId="{AD0ED326-E2A7-4739-A6E0-82FC8947590E}" destId="{26294833-1601-42B6-A70D-11B07FA6FB43}" srcOrd="2" destOrd="0" presId="urn:microsoft.com/office/officeart/2018/2/layout/IconVerticalSolidList"/>
    <dgm:cxn modelId="{980F4C80-A8FB-480D-8E9F-5B779F13BE61}" type="presParOf" srcId="{AD0ED326-E2A7-4739-A6E0-82FC8947590E}" destId="{AA6014F8-9782-4810-93D1-31083FEFEF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27C0F4-CFAC-4A9C-818B-6F4E81D5DE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F6E8791-D460-403C-B83B-C3E2EC4A78E0}">
      <dgm:prSet/>
      <dgm:spPr/>
      <dgm:t>
        <a:bodyPr/>
        <a:lstStyle/>
        <a:p>
          <a:r>
            <a:rPr lang="en-US"/>
            <a:t>Custom and COCO-based data.</a:t>
          </a:r>
        </a:p>
      </dgm:t>
    </dgm:pt>
    <dgm:pt modelId="{FE04642E-9B44-4064-9B86-512600B59586}" type="parTrans" cxnId="{2FB6E184-3804-4F31-8ACB-0DB9D2B12AA3}">
      <dgm:prSet/>
      <dgm:spPr/>
      <dgm:t>
        <a:bodyPr/>
        <a:lstStyle/>
        <a:p>
          <a:endParaRPr lang="en-US"/>
        </a:p>
      </dgm:t>
    </dgm:pt>
    <dgm:pt modelId="{9B6B2393-7347-4346-8D65-D661B442F51B}" type="sibTrans" cxnId="{2FB6E184-3804-4F31-8ACB-0DB9D2B12AA3}">
      <dgm:prSet/>
      <dgm:spPr/>
      <dgm:t>
        <a:bodyPr/>
        <a:lstStyle/>
        <a:p>
          <a:endParaRPr lang="en-US"/>
        </a:p>
      </dgm:t>
    </dgm:pt>
    <dgm:pt modelId="{0591EC85-A1B3-46BE-8E05-27D677DDA1EB}">
      <dgm:prSet/>
      <dgm:spPr/>
      <dgm:t>
        <a:bodyPr/>
        <a:lstStyle/>
        <a:p>
          <a:r>
            <a:rPr lang="en-US"/>
            <a:t>YOLO-format annotations.</a:t>
          </a:r>
        </a:p>
      </dgm:t>
    </dgm:pt>
    <dgm:pt modelId="{ECAB8B44-383E-41C1-8356-9D4C867DFBA8}" type="parTrans" cxnId="{D7F0D412-96FE-45DF-BC15-AB58E2A66E48}">
      <dgm:prSet/>
      <dgm:spPr/>
      <dgm:t>
        <a:bodyPr/>
        <a:lstStyle/>
        <a:p>
          <a:endParaRPr lang="en-US"/>
        </a:p>
      </dgm:t>
    </dgm:pt>
    <dgm:pt modelId="{FB8E7902-FF32-4DF5-9296-3F89915BB0A8}" type="sibTrans" cxnId="{D7F0D412-96FE-45DF-BC15-AB58E2A66E48}">
      <dgm:prSet/>
      <dgm:spPr/>
      <dgm:t>
        <a:bodyPr/>
        <a:lstStyle/>
        <a:p>
          <a:endParaRPr lang="en-US"/>
        </a:p>
      </dgm:t>
    </dgm:pt>
    <dgm:pt modelId="{86C25A2C-7A07-47E1-90C4-F0E1914C0F26}">
      <dgm:prSet/>
      <dgm:spPr/>
      <dgm:t>
        <a:bodyPr/>
        <a:lstStyle/>
        <a:p>
          <a:r>
            <a:rPr lang="en-US"/>
            <a:t>Balanced structure for train/val/test.</a:t>
          </a:r>
        </a:p>
      </dgm:t>
    </dgm:pt>
    <dgm:pt modelId="{E381ADBC-00D9-4CDB-9A53-3ECEE7F3A1D6}" type="parTrans" cxnId="{489DB32A-6C5E-4DC6-AC77-A081E5996B53}">
      <dgm:prSet/>
      <dgm:spPr/>
      <dgm:t>
        <a:bodyPr/>
        <a:lstStyle/>
        <a:p>
          <a:endParaRPr lang="en-US"/>
        </a:p>
      </dgm:t>
    </dgm:pt>
    <dgm:pt modelId="{1985098A-2694-4B6A-9BB4-0FB2A4462DAC}" type="sibTrans" cxnId="{489DB32A-6C5E-4DC6-AC77-A081E5996B53}">
      <dgm:prSet/>
      <dgm:spPr/>
      <dgm:t>
        <a:bodyPr/>
        <a:lstStyle/>
        <a:p>
          <a:endParaRPr lang="en-US"/>
        </a:p>
      </dgm:t>
    </dgm:pt>
    <dgm:pt modelId="{E1FF756C-AA74-4C82-B7D9-FBF271ACA620}" type="pres">
      <dgm:prSet presAssocID="{6D27C0F4-CFAC-4A9C-818B-6F4E81D5DEBF}" presName="root" presStyleCnt="0">
        <dgm:presLayoutVars>
          <dgm:dir/>
          <dgm:resizeHandles val="exact"/>
        </dgm:presLayoutVars>
      </dgm:prSet>
      <dgm:spPr/>
    </dgm:pt>
    <dgm:pt modelId="{CEA606B2-E006-45DC-8E26-8ACE2086AD7F}" type="pres">
      <dgm:prSet presAssocID="{5F6E8791-D460-403C-B83B-C3E2EC4A78E0}" presName="compNode" presStyleCnt="0"/>
      <dgm:spPr/>
    </dgm:pt>
    <dgm:pt modelId="{8F1DADBF-F7A1-4B96-9B0F-F44D0D2F681C}" type="pres">
      <dgm:prSet presAssocID="{5F6E8791-D460-403C-B83B-C3E2EC4A78E0}" presName="bgRect" presStyleLbl="bgShp" presStyleIdx="0" presStyleCnt="3"/>
      <dgm:spPr/>
    </dgm:pt>
    <dgm:pt modelId="{7862F9F8-15CD-4D24-A607-872CEB4E3539}" type="pres">
      <dgm:prSet presAssocID="{5F6E8791-D460-403C-B83B-C3E2EC4A78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ED0CCA25-DD15-4ACF-B345-68D2307F4C37}" type="pres">
      <dgm:prSet presAssocID="{5F6E8791-D460-403C-B83B-C3E2EC4A78E0}" presName="spaceRect" presStyleCnt="0"/>
      <dgm:spPr/>
    </dgm:pt>
    <dgm:pt modelId="{8D4F03EA-4248-47EA-885F-1D7852C18C45}" type="pres">
      <dgm:prSet presAssocID="{5F6E8791-D460-403C-B83B-C3E2EC4A78E0}" presName="parTx" presStyleLbl="revTx" presStyleIdx="0" presStyleCnt="3">
        <dgm:presLayoutVars>
          <dgm:chMax val="0"/>
          <dgm:chPref val="0"/>
        </dgm:presLayoutVars>
      </dgm:prSet>
      <dgm:spPr/>
    </dgm:pt>
    <dgm:pt modelId="{7C02D74C-7F14-4A87-B45C-557740728E29}" type="pres">
      <dgm:prSet presAssocID="{9B6B2393-7347-4346-8D65-D661B442F51B}" presName="sibTrans" presStyleCnt="0"/>
      <dgm:spPr/>
    </dgm:pt>
    <dgm:pt modelId="{000E06FB-D485-4D3E-8701-8ED6090F6BC0}" type="pres">
      <dgm:prSet presAssocID="{0591EC85-A1B3-46BE-8E05-27D677DDA1EB}" presName="compNode" presStyleCnt="0"/>
      <dgm:spPr/>
    </dgm:pt>
    <dgm:pt modelId="{B52293EB-4067-4465-B2B4-07E24C98D80D}" type="pres">
      <dgm:prSet presAssocID="{0591EC85-A1B3-46BE-8E05-27D677DDA1EB}" presName="bgRect" presStyleLbl="bgShp" presStyleIdx="1" presStyleCnt="3"/>
      <dgm:spPr/>
    </dgm:pt>
    <dgm:pt modelId="{420A9760-C9B2-404A-9E7A-B6833E68871E}" type="pres">
      <dgm:prSet presAssocID="{0591EC85-A1B3-46BE-8E05-27D677DDA1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6F98ED7-ABE5-4891-AD37-FB460B830601}" type="pres">
      <dgm:prSet presAssocID="{0591EC85-A1B3-46BE-8E05-27D677DDA1EB}" presName="spaceRect" presStyleCnt="0"/>
      <dgm:spPr/>
    </dgm:pt>
    <dgm:pt modelId="{DD8124C7-7DAF-4E73-B152-B64F764B04E8}" type="pres">
      <dgm:prSet presAssocID="{0591EC85-A1B3-46BE-8E05-27D677DDA1EB}" presName="parTx" presStyleLbl="revTx" presStyleIdx="1" presStyleCnt="3">
        <dgm:presLayoutVars>
          <dgm:chMax val="0"/>
          <dgm:chPref val="0"/>
        </dgm:presLayoutVars>
      </dgm:prSet>
      <dgm:spPr/>
    </dgm:pt>
    <dgm:pt modelId="{5B97C4FC-A32B-4B54-ADCF-C298D9544B75}" type="pres">
      <dgm:prSet presAssocID="{FB8E7902-FF32-4DF5-9296-3F89915BB0A8}" presName="sibTrans" presStyleCnt="0"/>
      <dgm:spPr/>
    </dgm:pt>
    <dgm:pt modelId="{77F3DC67-7761-4C7A-8F95-EB923FBDEF6D}" type="pres">
      <dgm:prSet presAssocID="{86C25A2C-7A07-47E1-90C4-F0E1914C0F26}" presName="compNode" presStyleCnt="0"/>
      <dgm:spPr/>
    </dgm:pt>
    <dgm:pt modelId="{EF848D54-66A9-4F8F-8CEF-A52257AB4F41}" type="pres">
      <dgm:prSet presAssocID="{86C25A2C-7A07-47E1-90C4-F0E1914C0F26}" presName="bgRect" presStyleLbl="bgShp" presStyleIdx="2" presStyleCnt="3"/>
      <dgm:spPr/>
    </dgm:pt>
    <dgm:pt modelId="{0B212A86-90B8-437A-9832-0D740D02B932}" type="pres">
      <dgm:prSet presAssocID="{86C25A2C-7A07-47E1-90C4-F0E1914C0F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D4D26402-BADB-465A-BCED-7F31C6FC3999}" type="pres">
      <dgm:prSet presAssocID="{86C25A2C-7A07-47E1-90C4-F0E1914C0F26}" presName="spaceRect" presStyleCnt="0"/>
      <dgm:spPr/>
    </dgm:pt>
    <dgm:pt modelId="{32114161-07B1-4223-99DD-45176BA912DD}" type="pres">
      <dgm:prSet presAssocID="{86C25A2C-7A07-47E1-90C4-F0E1914C0F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086CB00-8668-45CF-AC97-4699A49058AB}" type="presOf" srcId="{0591EC85-A1B3-46BE-8E05-27D677DDA1EB}" destId="{DD8124C7-7DAF-4E73-B152-B64F764B04E8}" srcOrd="0" destOrd="0" presId="urn:microsoft.com/office/officeart/2018/2/layout/IconVerticalSolidList"/>
    <dgm:cxn modelId="{1B5D580F-3513-4DA9-B692-2DDBA83039EE}" type="presOf" srcId="{86C25A2C-7A07-47E1-90C4-F0E1914C0F26}" destId="{32114161-07B1-4223-99DD-45176BA912DD}" srcOrd="0" destOrd="0" presId="urn:microsoft.com/office/officeart/2018/2/layout/IconVerticalSolidList"/>
    <dgm:cxn modelId="{D7F0D412-96FE-45DF-BC15-AB58E2A66E48}" srcId="{6D27C0F4-CFAC-4A9C-818B-6F4E81D5DEBF}" destId="{0591EC85-A1B3-46BE-8E05-27D677DDA1EB}" srcOrd="1" destOrd="0" parTransId="{ECAB8B44-383E-41C1-8356-9D4C867DFBA8}" sibTransId="{FB8E7902-FF32-4DF5-9296-3F89915BB0A8}"/>
    <dgm:cxn modelId="{489DB32A-6C5E-4DC6-AC77-A081E5996B53}" srcId="{6D27C0F4-CFAC-4A9C-818B-6F4E81D5DEBF}" destId="{86C25A2C-7A07-47E1-90C4-F0E1914C0F26}" srcOrd="2" destOrd="0" parTransId="{E381ADBC-00D9-4CDB-9A53-3ECEE7F3A1D6}" sibTransId="{1985098A-2694-4B6A-9BB4-0FB2A4462DAC}"/>
    <dgm:cxn modelId="{2FB6E184-3804-4F31-8ACB-0DB9D2B12AA3}" srcId="{6D27C0F4-CFAC-4A9C-818B-6F4E81D5DEBF}" destId="{5F6E8791-D460-403C-B83B-C3E2EC4A78E0}" srcOrd="0" destOrd="0" parTransId="{FE04642E-9B44-4064-9B86-512600B59586}" sibTransId="{9B6B2393-7347-4346-8D65-D661B442F51B}"/>
    <dgm:cxn modelId="{14855D9F-C04E-4AC3-80BA-382F5BB67D7D}" type="presOf" srcId="{6D27C0F4-CFAC-4A9C-818B-6F4E81D5DEBF}" destId="{E1FF756C-AA74-4C82-B7D9-FBF271ACA620}" srcOrd="0" destOrd="0" presId="urn:microsoft.com/office/officeart/2018/2/layout/IconVerticalSolidList"/>
    <dgm:cxn modelId="{0BF407CB-730E-44B4-B091-4D9CC1E66AEC}" type="presOf" srcId="{5F6E8791-D460-403C-B83B-C3E2EC4A78E0}" destId="{8D4F03EA-4248-47EA-885F-1D7852C18C45}" srcOrd="0" destOrd="0" presId="urn:microsoft.com/office/officeart/2018/2/layout/IconVerticalSolidList"/>
    <dgm:cxn modelId="{4ED19F09-E2BE-4ECE-8F72-5E30B1B960E9}" type="presParOf" srcId="{E1FF756C-AA74-4C82-B7D9-FBF271ACA620}" destId="{CEA606B2-E006-45DC-8E26-8ACE2086AD7F}" srcOrd="0" destOrd="0" presId="urn:microsoft.com/office/officeart/2018/2/layout/IconVerticalSolidList"/>
    <dgm:cxn modelId="{BFF972E2-6E1F-423B-9FDF-2D5C889E1057}" type="presParOf" srcId="{CEA606B2-E006-45DC-8E26-8ACE2086AD7F}" destId="{8F1DADBF-F7A1-4B96-9B0F-F44D0D2F681C}" srcOrd="0" destOrd="0" presId="urn:microsoft.com/office/officeart/2018/2/layout/IconVerticalSolidList"/>
    <dgm:cxn modelId="{4AC72D5A-BA0F-470F-BE88-7CDA48973B39}" type="presParOf" srcId="{CEA606B2-E006-45DC-8E26-8ACE2086AD7F}" destId="{7862F9F8-15CD-4D24-A607-872CEB4E3539}" srcOrd="1" destOrd="0" presId="urn:microsoft.com/office/officeart/2018/2/layout/IconVerticalSolidList"/>
    <dgm:cxn modelId="{36A42F31-6C26-46FA-8825-BC4BB604EEDD}" type="presParOf" srcId="{CEA606B2-E006-45DC-8E26-8ACE2086AD7F}" destId="{ED0CCA25-DD15-4ACF-B345-68D2307F4C37}" srcOrd="2" destOrd="0" presId="urn:microsoft.com/office/officeart/2018/2/layout/IconVerticalSolidList"/>
    <dgm:cxn modelId="{9283C59F-D8A7-4C6C-B9D5-CE7E97EA5362}" type="presParOf" srcId="{CEA606B2-E006-45DC-8E26-8ACE2086AD7F}" destId="{8D4F03EA-4248-47EA-885F-1D7852C18C45}" srcOrd="3" destOrd="0" presId="urn:microsoft.com/office/officeart/2018/2/layout/IconVerticalSolidList"/>
    <dgm:cxn modelId="{80964433-B0D7-4E2B-B976-D66164106292}" type="presParOf" srcId="{E1FF756C-AA74-4C82-B7D9-FBF271ACA620}" destId="{7C02D74C-7F14-4A87-B45C-557740728E29}" srcOrd="1" destOrd="0" presId="urn:microsoft.com/office/officeart/2018/2/layout/IconVerticalSolidList"/>
    <dgm:cxn modelId="{96820D44-0F66-4234-9673-B46AED334ADB}" type="presParOf" srcId="{E1FF756C-AA74-4C82-B7D9-FBF271ACA620}" destId="{000E06FB-D485-4D3E-8701-8ED6090F6BC0}" srcOrd="2" destOrd="0" presId="urn:microsoft.com/office/officeart/2018/2/layout/IconVerticalSolidList"/>
    <dgm:cxn modelId="{34F6327E-FC03-4BB9-900A-728073F04A3B}" type="presParOf" srcId="{000E06FB-D485-4D3E-8701-8ED6090F6BC0}" destId="{B52293EB-4067-4465-B2B4-07E24C98D80D}" srcOrd="0" destOrd="0" presId="urn:microsoft.com/office/officeart/2018/2/layout/IconVerticalSolidList"/>
    <dgm:cxn modelId="{9161BF5C-C867-4D23-8A40-112804D136B4}" type="presParOf" srcId="{000E06FB-D485-4D3E-8701-8ED6090F6BC0}" destId="{420A9760-C9B2-404A-9E7A-B6833E68871E}" srcOrd="1" destOrd="0" presId="urn:microsoft.com/office/officeart/2018/2/layout/IconVerticalSolidList"/>
    <dgm:cxn modelId="{760F31FF-B7A0-46AE-8B07-B7FB103D0259}" type="presParOf" srcId="{000E06FB-D485-4D3E-8701-8ED6090F6BC0}" destId="{A6F98ED7-ABE5-4891-AD37-FB460B830601}" srcOrd="2" destOrd="0" presId="urn:microsoft.com/office/officeart/2018/2/layout/IconVerticalSolidList"/>
    <dgm:cxn modelId="{BF0A855F-3E24-4410-BF27-AE1DE43D3A35}" type="presParOf" srcId="{000E06FB-D485-4D3E-8701-8ED6090F6BC0}" destId="{DD8124C7-7DAF-4E73-B152-B64F764B04E8}" srcOrd="3" destOrd="0" presId="urn:microsoft.com/office/officeart/2018/2/layout/IconVerticalSolidList"/>
    <dgm:cxn modelId="{C17BEE01-8396-47B4-BCCB-BA809702C874}" type="presParOf" srcId="{E1FF756C-AA74-4C82-B7D9-FBF271ACA620}" destId="{5B97C4FC-A32B-4B54-ADCF-C298D9544B75}" srcOrd="3" destOrd="0" presId="urn:microsoft.com/office/officeart/2018/2/layout/IconVerticalSolidList"/>
    <dgm:cxn modelId="{3EBF4014-7C14-4B3C-A04A-27895DE62E48}" type="presParOf" srcId="{E1FF756C-AA74-4C82-B7D9-FBF271ACA620}" destId="{77F3DC67-7761-4C7A-8F95-EB923FBDEF6D}" srcOrd="4" destOrd="0" presId="urn:microsoft.com/office/officeart/2018/2/layout/IconVerticalSolidList"/>
    <dgm:cxn modelId="{403D4771-907E-4EEE-ACB4-5DC4CA070575}" type="presParOf" srcId="{77F3DC67-7761-4C7A-8F95-EB923FBDEF6D}" destId="{EF848D54-66A9-4F8F-8CEF-A52257AB4F41}" srcOrd="0" destOrd="0" presId="urn:microsoft.com/office/officeart/2018/2/layout/IconVerticalSolidList"/>
    <dgm:cxn modelId="{894AB68D-7C72-4551-A7F7-76DECC94E0D8}" type="presParOf" srcId="{77F3DC67-7761-4C7A-8F95-EB923FBDEF6D}" destId="{0B212A86-90B8-437A-9832-0D740D02B932}" srcOrd="1" destOrd="0" presId="urn:microsoft.com/office/officeart/2018/2/layout/IconVerticalSolidList"/>
    <dgm:cxn modelId="{4333D543-31DE-43D5-A3DE-362D4418F0B6}" type="presParOf" srcId="{77F3DC67-7761-4C7A-8F95-EB923FBDEF6D}" destId="{D4D26402-BADB-465A-BCED-7F31C6FC3999}" srcOrd="2" destOrd="0" presId="urn:microsoft.com/office/officeart/2018/2/layout/IconVerticalSolidList"/>
    <dgm:cxn modelId="{EC431FE3-8E25-4DE5-9A55-05AF1D1B5BD9}" type="presParOf" srcId="{77F3DC67-7761-4C7A-8F95-EB923FBDEF6D}" destId="{32114161-07B1-4223-99DD-45176BA912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786D46-79BD-4D3E-ACCF-E9052ED40B5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FE8A86B-B51D-48BE-BE19-457028E01B91}">
      <dgm:prSet/>
      <dgm:spPr/>
      <dgm:t>
        <a:bodyPr/>
        <a:lstStyle/>
        <a:p>
          <a:pPr>
            <a:defRPr cap="all"/>
          </a:pPr>
          <a:r>
            <a:rPr lang="en-US"/>
            <a:t>Dalek: 82% precision, 91% recall.</a:t>
          </a:r>
        </a:p>
      </dgm:t>
    </dgm:pt>
    <dgm:pt modelId="{8B066777-94A0-495E-AE8C-082DCBA2FA81}" type="parTrans" cxnId="{111D4FD5-364D-45D4-B844-11EF0F128152}">
      <dgm:prSet/>
      <dgm:spPr/>
      <dgm:t>
        <a:bodyPr/>
        <a:lstStyle/>
        <a:p>
          <a:endParaRPr lang="en-US"/>
        </a:p>
      </dgm:t>
    </dgm:pt>
    <dgm:pt modelId="{DC2FD26F-AD88-475C-A045-72C281793C0B}" type="sibTrans" cxnId="{111D4FD5-364D-45D4-B844-11EF0F128152}">
      <dgm:prSet/>
      <dgm:spPr/>
      <dgm:t>
        <a:bodyPr/>
        <a:lstStyle/>
        <a:p>
          <a:endParaRPr lang="en-US"/>
        </a:p>
      </dgm:t>
    </dgm:pt>
    <dgm:pt modelId="{6A7214A4-5C98-4B37-BFC2-DC4965078AC1}">
      <dgm:prSet/>
      <dgm:spPr/>
      <dgm:t>
        <a:bodyPr/>
        <a:lstStyle/>
        <a:p>
          <a:pPr>
            <a:defRPr cap="all"/>
          </a:pPr>
          <a:r>
            <a:rPr lang="en-US"/>
            <a:t>Person: 68% precision, 66% recall.</a:t>
          </a:r>
        </a:p>
      </dgm:t>
    </dgm:pt>
    <dgm:pt modelId="{62AACD7C-2180-4475-9FE7-01278F5CCBDE}" type="parTrans" cxnId="{8E0818D2-7203-4FA7-AC1A-1F218D9A51F4}">
      <dgm:prSet/>
      <dgm:spPr/>
      <dgm:t>
        <a:bodyPr/>
        <a:lstStyle/>
        <a:p>
          <a:endParaRPr lang="en-US"/>
        </a:p>
      </dgm:t>
    </dgm:pt>
    <dgm:pt modelId="{B9C7E47D-26EC-4314-B2B3-E088A0AE08CB}" type="sibTrans" cxnId="{8E0818D2-7203-4FA7-AC1A-1F218D9A51F4}">
      <dgm:prSet/>
      <dgm:spPr/>
      <dgm:t>
        <a:bodyPr/>
        <a:lstStyle/>
        <a:p>
          <a:endParaRPr lang="en-US"/>
        </a:p>
      </dgm:t>
    </dgm:pt>
    <dgm:pt modelId="{2E2ACC2B-1A9D-4294-A52F-3C9599F40B45}">
      <dgm:prSet/>
      <dgm:spPr/>
      <dgm:t>
        <a:bodyPr/>
        <a:lstStyle/>
        <a:p>
          <a:pPr>
            <a:defRPr cap="all"/>
          </a:pPr>
          <a:r>
            <a:rPr lang="en-US"/>
            <a:t>Lightsaber classes: high recall, lower precision.</a:t>
          </a:r>
        </a:p>
      </dgm:t>
    </dgm:pt>
    <dgm:pt modelId="{AE3B6AE1-0E47-422F-9193-545A892EF8F2}" type="parTrans" cxnId="{BB1887F5-1C60-4DBC-AE1B-565907DACFF2}">
      <dgm:prSet/>
      <dgm:spPr/>
      <dgm:t>
        <a:bodyPr/>
        <a:lstStyle/>
        <a:p>
          <a:endParaRPr lang="en-US"/>
        </a:p>
      </dgm:t>
    </dgm:pt>
    <dgm:pt modelId="{D6ABD69D-84FB-4A56-973C-55D6D3F612F9}" type="sibTrans" cxnId="{BB1887F5-1C60-4DBC-AE1B-565907DACFF2}">
      <dgm:prSet/>
      <dgm:spPr/>
      <dgm:t>
        <a:bodyPr/>
        <a:lstStyle/>
        <a:p>
          <a:endParaRPr lang="en-US"/>
        </a:p>
      </dgm:t>
    </dgm:pt>
    <dgm:pt modelId="{E7678CBA-1341-467A-9BFA-1865BCCC05C5}" type="pres">
      <dgm:prSet presAssocID="{EA786D46-79BD-4D3E-ACCF-E9052ED40B54}" presName="root" presStyleCnt="0">
        <dgm:presLayoutVars>
          <dgm:dir/>
          <dgm:resizeHandles val="exact"/>
        </dgm:presLayoutVars>
      </dgm:prSet>
      <dgm:spPr/>
    </dgm:pt>
    <dgm:pt modelId="{80C9E66B-68E7-475F-A76A-5E53E74041B0}" type="pres">
      <dgm:prSet presAssocID="{6FE8A86B-B51D-48BE-BE19-457028E01B91}" presName="compNode" presStyleCnt="0"/>
      <dgm:spPr/>
    </dgm:pt>
    <dgm:pt modelId="{418FAAD9-0CE0-4153-9E9B-358E62FE3D0D}" type="pres">
      <dgm:prSet presAssocID="{6FE8A86B-B51D-48BE-BE19-457028E01B91}" presName="iconBgRect" presStyleLbl="bgShp" presStyleIdx="0" presStyleCnt="3"/>
      <dgm:spPr/>
    </dgm:pt>
    <dgm:pt modelId="{DAB78C24-204E-4B9C-8339-4AAE63FC2673}" type="pres">
      <dgm:prSet presAssocID="{6FE8A86B-B51D-48BE-BE19-457028E01B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C6DC76A2-146D-492F-86C0-C5085FDE2752}" type="pres">
      <dgm:prSet presAssocID="{6FE8A86B-B51D-48BE-BE19-457028E01B91}" presName="spaceRect" presStyleCnt="0"/>
      <dgm:spPr/>
    </dgm:pt>
    <dgm:pt modelId="{4BE1D48A-37F5-40C5-837E-6B525501C3E7}" type="pres">
      <dgm:prSet presAssocID="{6FE8A86B-B51D-48BE-BE19-457028E01B91}" presName="textRect" presStyleLbl="revTx" presStyleIdx="0" presStyleCnt="3">
        <dgm:presLayoutVars>
          <dgm:chMax val="1"/>
          <dgm:chPref val="1"/>
        </dgm:presLayoutVars>
      </dgm:prSet>
      <dgm:spPr/>
    </dgm:pt>
    <dgm:pt modelId="{EC6F3A46-630A-44B7-A1F7-9FB470F1D388}" type="pres">
      <dgm:prSet presAssocID="{DC2FD26F-AD88-475C-A045-72C281793C0B}" presName="sibTrans" presStyleCnt="0"/>
      <dgm:spPr/>
    </dgm:pt>
    <dgm:pt modelId="{13AF80FD-A770-4640-8C51-6BF58401AE10}" type="pres">
      <dgm:prSet presAssocID="{6A7214A4-5C98-4B37-BFC2-DC4965078AC1}" presName="compNode" presStyleCnt="0"/>
      <dgm:spPr/>
    </dgm:pt>
    <dgm:pt modelId="{C7565B79-0A08-4784-9B71-2411867D9B42}" type="pres">
      <dgm:prSet presAssocID="{6A7214A4-5C98-4B37-BFC2-DC4965078AC1}" presName="iconBgRect" presStyleLbl="bgShp" presStyleIdx="1" presStyleCnt="3"/>
      <dgm:spPr/>
    </dgm:pt>
    <dgm:pt modelId="{841B9FC6-BF19-4EE9-A798-252D03085B26}" type="pres">
      <dgm:prSet presAssocID="{6A7214A4-5C98-4B37-BFC2-DC4965078A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F754B78-1B7D-404D-8D7E-50689BF22BE2}" type="pres">
      <dgm:prSet presAssocID="{6A7214A4-5C98-4B37-BFC2-DC4965078AC1}" presName="spaceRect" presStyleCnt="0"/>
      <dgm:spPr/>
    </dgm:pt>
    <dgm:pt modelId="{4F41A025-AFA1-4C14-8EC5-E1BA8A44B2E8}" type="pres">
      <dgm:prSet presAssocID="{6A7214A4-5C98-4B37-BFC2-DC4965078AC1}" presName="textRect" presStyleLbl="revTx" presStyleIdx="1" presStyleCnt="3">
        <dgm:presLayoutVars>
          <dgm:chMax val="1"/>
          <dgm:chPref val="1"/>
        </dgm:presLayoutVars>
      </dgm:prSet>
      <dgm:spPr/>
    </dgm:pt>
    <dgm:pt modelId="{77AF4556-5F4F-4A09-9BE5-DB7F8492183E}" type="pres">
      <dgm:prSet presAssocID="{B9C7E47D-26EC-4314-B2B3-E088A0AE08CB}" presName="sibTrans" presStyleCnt="0"/>
      <dgm:spPr/>
    </dgm:pt>
    <dgm:pt modelId="{A78DB527-8924-4CD9-A1E2-90DA5E912EE8}" type="pres">
      <dgm:prSet presAssocID="{2E2ACC2B-1A9D-4294-A52F-3C9599F40B45}" presName="compNode" presStyleCnt="0"/>
      <dgm:spPr/>
    </dgm:pt>
    <dgm:pt modelId="{493FD602-5CEF-4085-AE1B-95130A74EA96}" type="pres">
      <dgm:prSet presAssocID="{2E2ACC2B-1A9D-4294-A52F-3C9599F40B45}" presName="iconBgRect" presStyleLbl="bgShp" presStyleIdx="2" presStyleCnt="3"/>
      <dgm:spPr/>
    </dgm:pt>
    <dgm:pt modelId="{3B7628F9-CC54-4150-9D0E-3FEDCAA4A7BC}" type="pres">
      <dgm:prSet presAssocID="{2E2ACC2B-1A9D-4294-A52F-3C9599F40B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07396BAE-1B20-4552-827F-C1BB3182A632}" type="pres">
      <dgm:prSet presAssocID="{2E2ACC2B-1A9D-4294-A52F-3C9599F40B45}" presName="spaceRect" presStyleCnt="0"/>
      <dgm:spPr/>
    </dgm:pt>
    <dgm:pt modelId="{0E9ECBB6-A341-46B6-9EE5-44A8D9F78DC0}" type="pres">
      <dgm:prSet presAssocID="{2E2ACC2B-1A9D-4294-A52F-3C9599F40B4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2AB411-EDBD-46E4-B365-B90700137C58}" type="presOf" srcId="{6FE8A86B-B51D-48BE-BE19-457028E01B91}" destId="{4BE1D48A-37F5-40C5-837E-6B525501C3E7}" srcOrd="0" destOrd="0" presId="urn:microsoft.com/office/officeart/2018/5/layout/IconCircleLabelList"/>
    <dgm:cxn modelId="{2B041765-E8B4-4976-B69D-7C68EBC8FF19}" type="presOf" srcId="{EA786D46-79BD-4D3E-ACCF-E9052ED40B54}" destId="{E7678CBA-1341-467A-9BFA-1865BCCC05C5}" srcOrd="0" destOrd="0" presId="urn:microsoft.com/office/officeart/2018/5/layout/IconCircleLabelList"/>
    <dgm:cxn modelId="{B5B39A65-F565-4D04-8AF0-FB1B2A953EEB}" type="presOf" srcId="{6A7214A4-5C98-4B37-BFC2-DC4965078AC1}" destId="{4F41A025-AFA1-4C14-8EC5-E1BA8A44B2E8}" srcOrd="0" destOrd="0" presId="urn:microsoft.com/office/officeart/2018/5/layout/IconCircleLabelList"/>
    <dgm:cxn modelId="{9D424279-2BB5-47B4-A49E-BC34FF8E44B6}" type="presOf" srcId="{2E2ACC2B-1A9D-4294-A52F-3C9599F40B45}" destId="{0E9ECBB6-A341-46B6-9EE5-44A8D9F78DC0}" srcOrd="0" destOrd="0" presId="urn:microsoft.com/office/officeart/2018/5/layout/IconCircleLabelList"/>
    <dgm:cxn modelId="{8E0818D2-7203-4FA7-AC1A-1F218D9A51F4}" srcId="{EA786D46-79BD-4D3E-ACCF-E9052ED40B54}" destId="{6A7214A4-5C98-4B37-BFC2-DC4965078AC1}" srcOrd="1" destOrd="0" parTransId="{62AACD7C-2180-4475-9FE7-01278F5CCBDE}" sibTransId="{B9C7E47D-26EC-4314-B2B3-E088A0AE08CB}"/>
    <dgm:cxn modelId="{111D4FD5-364D-45D4-B844-11EF0F128152}" srcId="{EA786D46-79BD-4D3E-ACCF-E9052ED40B54}" destId="{6FE8A86B-B51D-48BE-BE19-457028E01B91}" srcOrd="0" destOrd="0" parTransId="{8B066777-94A0-495E-AE8C-082DCBA2FA81}" sibTransId="{DC2FD26F-AD88-475C-A045-72C281793C0B}"/>
    <dgm:cxn modelId="{BB1887F5-1C60-4DBC-AE1B-565907DACFF2}" srcId="{EA786D46-79BD-4D3E-ACCF-E9052ED40B54}" destId="{2E2ACC2B-1A9D-4294-A52F-3C9599F40B45}" srcOrd="2" destOrd="0" parTransId="{AE3B6AE1-0E47-422F-9193-545A892EF8F2}" sibTransId="{D6ABD69D-84FB-4A56-973C-55D6D3F612F9}"/>
    <dgm:cxn modelId="{66068D66-5B7E-44FA-8071-48629EE41F50}" type="presParOf" srcId="{E7678CBA-1341-467A-9BFA-1865BCCC05C5}" destId="{80C9E66B-68E7-475F-A76A-5E53E74041B0}" srcOrd="0" destOrd="0" presId="urn:microsoft.com/office/officeart/2018/5/layout/IconCircleLabelList"/>
    <dgm:cxn modelId="{0AFF5998-495D-4E1E-80BF-118DBC08BECD}" type="presParOf" srcId="{80C9E66B-68E7-475F-A76A-5E53E74041B0}" destId="{418FAAD9-0CE0-4153-9E9B-358E62FE3D0D}" srcOrd="0" destOrd="0" presId="urn:microsoft.com/office/officeart/2018/5/layout/IconCircleLabelList"/>
    <dgm:cxn modelId="{0B642C56-E097-45CE-A264-FF15DDFF7355}" type="presParOf" srcId="{80C9E66B-68E7-475F-A76A-5E53E74041B0}" destId="{DAB78C24-204E-4B9C-8339-4AAE63FC2673}" srcOrd="1" destOrd="0" presId="urn:microsoft.com/office/officeart/2018/5/layout/IconCircleLabelList"/>
    <dgm:cxn modelId="{75845957-3E39-4A12-A179-9C4D9124C29D}" type="presParOf" srcId="{80C9E66B-68E7-475F-A76A-5E53E74041B0}" destId="{C6DC76A2-146D-492F-86C0-C5085FDE2752}" srcOrd="2" destOrd="0" presId="urn:microsoft.com/office/officeart/2018/5/layout/IconCircleLabelList"/>
    <dgm:cxn modelId="{BCA71EA0-BB12-4F91-82C2-13EF238A906E}" type="presParOf" srcId="{80C9E66B-68E7-475F-A76A-5E53E74041B0}" destId="{4BE1D48A-37F5-40C5-837E-6B525501C3E7}" srcOrd="3" destOrd="0" presId="urn:microsoft.com/office/officeart/2018/5/layout/IconCircleLabelList"/>
    <dgm:cxn modelId="{0D6AA118-587F-4212-85B8-4BF668A4AD54}" type="presParOf" srcId="{E7678CBA-1341-467A-9BFA-1865BCCC05C5}" destId="{EC6F3A46-630A-44B7-A1F7-9FB470F1D388}" srcOrd="1" destOrd="0" presId="urn:microsoft.com/office/officeart/2018/5/layout/IconCircleLabelList"/>
    <dgm:cxn modelId="{7E2FC29A-7CA1-4199-8691-82B760B1CF92}" type="presParOf" srcId="{E7678CBA-1341-467A-9BFA-1865BCCC05C5}" destId="{13AF80FD-A770-4640-8C51-6BF58401AE10}" srcOrd="2" destOrd="0" presId="urn:microsoft.com/office/officeart/2018/5/layout/IconCircleLabelList"/>
    <dgm:cxn modelId="{FA2136C8-2877-47BE-A004-F9A95A34F8A3}" type="presParOf" srcId="{13AF80FD-A770-4640-8C51-6BF58401AE10}" destId="{C7565B79-0A08-4784-9B71-2411867D9B42}" srcOrd="0" destOrd="0" presId="urn:microsoft.com/office/officeart/2018/5/layout/IconCircleLabelList"/>
    <dgm:cxn modelId="{29A0775A-3C94-4143-A8D2-C20064E5AB30}" type="presParOf" srcId="{13AF80FD-A770-4640-8C51-6BF58401AE10}" destId="{841B9FC6-BF19-4EE9-A798-252D03085B26}" srcOrd="1" destOrd="0" presId="urn:microsoft.com/office/officeart/2018/5/layout/IconCircleLabelList"/>
    <dgm:cxn modelId="{15F2C2ED-E1DA-478E-9999-6E15008BA314}" type="presParOf" srcId="{13AF80FD-A770-4640-8C51-6BF58401AE10}" destId="{3F754B78-1B7D-404D-8D7E-50689BF22BE2}" srcOrd="2" destOrd="0" presId="urn:microsoft.com/office/officeart/2018/5/layout/IconCircleLabelList"/>
    <dgm:cxn modelId="{145A7960-937E-4C3A-9DD5-488143007D5E}" type="presParOf" srcId="{13AF80FD-A770-4640-8C51-6BF58401AE10}" destId="{4F41A025-AFA1-4C14-8EC5-E1BA8A44B2E8}" srcOrd="3" destOrd="0" presId="urn:microsoft.com/office/officeart/2018/5/layout/IconCircleLabelList"/>
    <dgm:cxn modelId="{CBBB8502-EF56-48BB-96AD-A8C25B97A125}" type="presParOf" srcId="{E7678CBA-1341-467A-9BFA-1865BCCC05C5}" destId="{77AF4556-5F4F-4A09-9BE5-DB7F8492183E}" srcOrd="3" destOrd="0" presId="urn:microsoft.com/office/officeart/2018/5/layout/IconCircleLabelList"/>
    <dgm:cxn modelId="{E165ADD4-2B29-4387-A31A-935132C287D1}" type="presParOf" srcId="{E7678CBA-1341-467A-9BFA-1865BCCC05C5}" destId="{A78DB527-8924-4CD9-A1E2-90DA5E912EE8}" srcOrd="4" destOrd="0" presId="urn:microsoft.com/office/officeart/2018/5/layout/IconCircleLabelList"/>
    <dgm:cxn modelId="{64500731-CA05-47FB-87A5-1AEBC3B19DF8}" type="presParOf" srcId="{A78DB527-8924-4CD9-A1E2-90DA5E912EE8}" destId="{493FD602-5CEF-4085-AE1B-95130A74EA96}" srcOrd="0" destOrd="0" presId="urn:microsoft.com/office/officeart/2018/5/layout/IconCircleLabelList"/>
    <dgm:cxn modelId="{543EC5A0-6DE2-474B-B2AB-1AE838DF3088}" type="presParOf" srcId="{A78DB527-8924-4CD9-A1E2-90DA5E912EE8}" destId="{3B7628F9-CC54-4150-9D0E-3FEDCAA4A7BC}" srcOrd="1" destOrd="0" presId="urn:microsoft.com/office/officeart/2018/5/layout/IconCircleLabelList"/>
    <dgm:cxn modelId="{954FC68F-7ABF-4B22-BE22-6F19875CC84C}" type="presParOf" srcId="{A78DB527-8924-4CD9-A1E2-90DA5E912EE8}" destId="{07396BAE-1B20-4552-827F-C1BB3182A632}" srcOrd="2" destOrd="0" presId="urn:microsoft.com/office/officeart/2018/5/layout/IconCircleLabelList"/>
    <dgm:cxn modelId="{225DCC8B-E1F3-4883-AF2D-A8120634F653}" type="presParOf" srcId="{A78DB527-8924-4CD9-A1E2-90DA5E912EE8}" destId="{0E9ECBB6-A341-46B6-9EE5-44A8D9F78D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5BA028-8ED5-468D-8E0D-F490B4F8BE4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9237625-1D9A-4D97-A97D-8139DA4495E0}">
      <dgm:prSet/>
      <dgm:spPr/>
      <dgm:t>
        <a:bodyPr/>
        <a:lstStyle/>
        <a:p>
          <a:r>
            <a:rPr lang="en-US"/>
            <a:t>CI/CD with GitHub Actions.</a:t>
          </a:r>
        </a:p>
      </dgm:t>
    </dgm:pt>
    <dgm:pt modelId="{BCC2A95F-62E7-4244-8E78-E51BB9F9A157}" type="parTrans" cxnId="{827DD0C1-5BEC-4B3A-9F80-D8F010E72B0A}">
      <dgm:prSet/>
      <dgm:spPr/>
      <dgm:t>
        <a:bodyPr/>
        <a:lstStyle/>
        <a:p>
          <a:endParaRPr lang="en-US"/>
        </a:p>
      </dgm:t>
    </dgm:pt>
    <dgm:pt modelId="{4329F564-0DCB-498B-B3CD-933F833FAB06}" type="sibTrans" cxnId="{827DD0C1-5BEC-4B3A-9F80-D8F010E72B0A}">
      <dgm:prSet/>
      <dgm:spPr/>
      <dgm:t>
        <a:bodyPr/>
        <a:lstStyle/>
        <a:p>
          <a:endParaRPr lang="en-US"/>
        </a:p>
      </dgm:t>
    </dgm:pt>
    <dgm:pt modelId="{6D858728-51CD-4B51-8523-9DF079706CA7}">
      <dgm:prSet/>
      <dgm:spPr/>
      <dgm:t>
        <a:bodyPr/>
        <a:lstStyle/>
        <a:p>
          <a:r>
            <a:rPr lang="en-US"/>
            <a:t>Dry run checks on training &amp; inference.</a:t>
          </a:r>
        </a:p>
      </dgm:t>
    </dgm:pt>
    <dgm:pt modelId="{D70CF01D-0968-4358-A342-C05A3C13AC26}" type="parTrans" cxnId="{4C2FA500-3555-4996-94BB-46AA30374E2C}">
      <dgm:prSet/>
      <dgm:spPr/>
      <dgm:t>
        <a:bodyPr/>
        <a:lstStyle/>
        <a:p>
          <a:endParaRPr lang="en-US"/>
        </a:p>
      </dgm:t>
    </dgm:pt>
    <dgm:pt modelId="{B4AE5A82-E078-47F0-B392-8506D4E62FBF}" type="sibTrans" cxnId="{4C2FA500-3555-4996-94BB-46AA30374E2C}">
      <dgm:prSet/>
      <dgm:spPr/>
      <dgm:t>
        <a:bodyPr/>
        <a:lstStyle/>
        <a:p>
          <a:endParaRPr lang="en-US"/>
        </a:p>
      </dgm:t>
    </dgm:pt>
    <dgm:pt modelId="{337DF229-BD25-43D6-9068-71EB07183F0D}">
      <dgm:prSet/>
      <dgm:spPr/>
      <dgm:t>
        <a:bodyPr/>
        <a:lstStyle/>
        <a:p>
          <a:r>
            <a:rPr lang="en-US"/>
            <a:t>Documentation generated with Pydoc.</a:t>
          </a:r>
        </a:p>
      </dgm:t>
    </dgm:pt>
    <dgm:pt modelId="{1CEDFE04-CD7D-4BE3-A3DE-AD6C1041E6A0}" type="parTrans" cxnId="{FB1A7921-57F6-414F-8BFE-0C2B1C30E88B}">
      <dgm:prSet/>
      <dgm:spPr/>
      <dgm:t>
        <a:bodyPr/>
        <a:lstStyle/>
        <a:p>
          <a:endParaRPr lang="en-US"/>
        </a:p>
      </dgm:t>
    </dgm:pt>
    <dgm:pt modelId="{FF47569A-05AD-4A08-9BF4-4EDB3010E778}" type="sibTrans" cxnId="{FB1A7921-57F6-414F-8BFE-0C2B1C30E88B}">
      <dgm:prSet/>
      <dgm:spPr/>
      <dgm:t>
        <a:bodyPr/>
        <a:lstStyle/>
        <a:p>
          <a:endParaRPr lang="en-US"/>
        </a:p>
      </dgm:t>
    </dgm:pt>
    <dgm:pt modelId="{DA79B082-DA2A-412E-B20D-616030A8B5E5}" type="pres">
      <dgm:prSet presAssocID="{505BA028-8ED5-468D-8E0D-F490B4F8BE46}" presName="diagram" presStyleCnt="0">
        <dgm:presLayoutVars>
          <dgm:dir/>
          <dgm:resizeHandles val="exact"/>
        </dgm:presLayoutVars>
      </dgm:prSet>
      <dgm:spPr/>
    </dgm:pt>
    <dgm:pt modelId="{AFCCE783-2655-4D6D-8DDA-89850F007E50}" type="pres">
      <dgm:prSet presAssocID="{E9237625-1D9A-4D97-A97D-8139DA4495E0}" presName="node" presStyleLbl="node1" presStyleIdx="0" presStyleCnt="3">
        <dgm:presLayoutVars>
          <dgm:bulletEnabled val="1"/>
        </dgm:presLayoutVars>
      </dgm:prSet>
      <dgm:spPr/>
    </dgm:pt>
    <dgm:pt modelId="{8102BB40-CB82-4E7D-A785-14804B5E19E0}" type="pres">
      <dgm:prSet presAssocID="{4329F564-0DCB-498B-B3CD-933F833FAB06}" presName="sibTrans" presStyleCnt="0"/>
      <dgm:spPr/>
    </dgm:pt>
    <dgm:pt modelId="{26BE23C4-103D-4C0C-AF20-8D496230A552}" type="pres">
      <dgm:prSet presAssocID="{6D858728-51CD-4B51-8523-9DF079706CA7}" presName="node" presStyleLbl="node1" presStyleIdx="1" presStyleCnt="3">
        <dgm:presLayoutVars>
          <dgm:bulletEnabled val="1"/>
        </dgm:presLayoutVars>
      </dgm:prSet>
      <dgm:spPr/>
    </dgm:pt>
    <dgm:pt modelId="{376F8706-C1A2-431E-BA90-A41076D1AD5B}" type="pres">
      <dgm:prSet presAssocID="{B4AE5A82-E078-47F0-B392-8506D4E62FBF}" presName="sibTrans" presStyleCnt="0"/>
      <dgm:spPr/>
    </dgm:pt>
    <dgm:pt modelId="{926EEDAB-990B-4704-B53A-8CF5F063E54D}" type="pres">
      <dgm:prSet presAssocID="{337DF229-BD25-43D6-9068-71EB07183F0D}" presName="node" presStyleLbl="node1" presStyleIdx="2" presStyleCnt="3">
        <dgm:presLayoutVars>
          <dgm:bulletEnabled val="1"/>
        </dgm:presLayoutVars>
      </dgm:prSet>
      <dgm:spPr/>
    </dgm:pt>
  </dgm:ptLst>
  <dgm:cxnLst>
    <dgm:cxn modelId="{4C2FA500-3555-4996-94BB-46AA30374E2C}" srcId="{505BA028-8ED5-468D-8E0D-F490B4F8BE46}" destId="{6D858728-51CD-4B51-8523-9DF079706CA7}" srcOrd="1" destOrd="0" parTransId="{D70CF01D-0968-4358-A342-C05A3C13AC26}" sibTransId="{B4AE5A82-E078-47F0-B392-8506D4E62FBF}"/>
    <dgm:cxn modelId="{FB1A7921-57F6-414F-8BFE-0C2B1C30E88B}" srcId="{505BA028-8ED5-468D-8E0D-F490B4F8BE46}" destId="{337DF229-BD25-43D6-9068-71EB07183F0D}" srcOrd="2" destOrd="0" parTransId="{1CEDFE04-CD7D-4BE3-A3DE-AD6C1041E6A0}" sibTransId="{FF47569A-05AD-4A08-9BF4-4EDB3010E778}"/>
    <dgm:cxn modelId="{13E29162-50BA-4DFB-8FE9-C4D211D5ED3A}" type="presOf" srcId="{505BA028-8ED5-468D-8E0D-F490B4F8BE46}" destId="{DA79B082-DA2A-412E-B20D-616030A8B5E5}" srcOrd="0" destOrd="0" presId="urn:microsoft.com/office/officeart/2005/8/layout/default"/>
    <dgm:cxn modelId="{DC31024C-ED3E-4287-ABCC-B31617BE3F32}" type="presOf" srcId="{337DF229-BD25-43D6-9068-71EB07183F0D}" destId="{926EEDAB-990B-4704-B53A-8CF5F063E54D}" srcOrd="0" destOrd="0" presId="urn:microsoft.com/office/officeart/2005/8/layout/default"/>
    <dgm:cxn modelId="{BFF3B67A-79D0-45BE-B99C-350979935843}" type="presOf" srcId="{6D858728-51CD-4B51-8523-9DF079706CA7}" destId="{26BE23C4-103D-4C0C-AF20-8D496230A552}" srcOrd="0" destOrd="0" presId="urn:microsoft.com/office/officeart/2005/8/layout/default"/>
    <dgm:cxn modelId="{827DD0C1-5BEC-4B3A-9F80-D8F010E72B0A}" srcId="{505BA028-8ED5-468D-8E0D-F490B4F8BE46}" destId="{E9237625-1D9A-4D97-A97D-8139DA4495E0}" srcOrd="0" destOrd="0" parTransId="{BCC2A95F-62E7-4244-8E78-E51BB9F9A157}" sibTransId="{4329F564-0DCB-498B-B3CD-933F833FAB06}"/>
    <dgm:cxn modelId="{B4F8C6EB-1307-464A-8035-D70402270E7B}" type="presOf" srcId="{E9237625-1D9A-4D97-A97D-8139DA4495E0}" destId="{AFCCE783-2655-4D6D-8DDA-89850F007E50}" srcOrd="0" destOrd="0" presId="urn:microsoft.com/office/officeart/2005/8/layout/default"/>
    <dgm:cxn modelId="{1975A7F9-1005-4B6A-9E8B-023E4A422BA2}" type="presParOf" srcId="{DA79B082-DA2A-412E-B20D-616030A8B5E5}" destId="{AFCCE783-2655-4D6D-8DDA-89850F007E50}" srcOrd="0" destOrd="0" presId="urn:microsoft.com/office/officeart/2005/8/layout/default"/>
    <dgm:cxn modelId="{457BD464-16A6-48EC-8054-7F6AAA70D659}" type="presParOf" srcId="{DA79B082-DA2A-412E-B20D-616030A8B5E5}" destId="{8102BB40-CB82-4E7D-A785-14804B5E19E0}" srcOrd="1" destOrd="0" presId="urn:microsoft.com/office/officeart/2005/8/layout/default"/>
    <dgm:cxn modelId="{EB453CAA-B367-48C6-B804-E66B502E2419}" type="presParOf" srcId="{DA79B082-DA2A-412E-B20D-616030A8B5E5}" destId="{26BE23C4-103D-4C0C-AF20-8D496230A552}" srcOrd="2" destOrd="0" presId="urn:microsoft.com/office/officeart/2005/8/layout/default"/>
    <dgm:cxn modelId="{7CF45AAF-7E95-4EC0-A1A8-9FA09FAC70E2}" type="presParOf" srcId="{DA79B082-DA2A-412E-B20D-616030A8B5E5}" destId="{376F8706-C1A2-431E-BA90-A41076D1AD5B}" srcOrd="3" destOrd="0" presId="urn:microsoft.com/office/officeart/2005/8/layout/default"/>
    <dgm:cxn modelId="{BDE8417B-065D-444B-8837-FAE31122CF22}" type="presParOf" srcId="{DA79B082-DA2A-412E-B20D-616030A8B5E5}" destId="{926EEDAB-990B-4704-B53A-8CF5F063E54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F10FB6-1385-4FCC-B25D-DA4C9A0DB3B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FBB29F3-8861-4D90-A227-96C208D668D2}">
      <dgm:prSet/>
      <dgm:spPr/>
      <dgm:t>
        <a:bodyPr/>
        <a:lstStyle/>
        <a:p>
          <a:r>
            <a:rPr lang="en-US"/>
            <a:t>Real-time video controls (pause, skip, speed).</a:t>
          </a:r>
        </a:p>
      </dgm:t>
    </dgm:pt>
    <dgm:pt modelId="{30C0B2A3-382E-4967-8A4D-59DBF505A556}" type="parTrans" cxnId="{FAEFAC8B-A979-4C10-ADB1-B6B5FD1D9084}">
      <dgm:prSet/>
      <dgm:spPr/>
      <dgm:t>
        <a:bodyPr/>
        <a:lstStyle/>
        <a:p>
          <a:endParaRPr lang="en-US"/>
        </a:p>
      </dgm:t>
    </dgm:pt>
    <dgm:pt modelId="{07F25268-98FC-4D0A-BC86-7643064F3983}" type="sibTrans" cxnId="{FAEFAC8B-A979-4C10-ADB1-B6B5FD1D9084}">
      <dgm:prSet/>
      <dgm:spPr/>
      <dgm:t>
        <a:bodyPr/>
        <a:lstStyle/>
        <a:p>
          <a:endParaRPr lang="en-US"/>
        </a:p>
      </dgm:t>
    </dgm:pt>
    <dgm:pt modelId="{D0905551-21F3-4262-9216-8652618138C7}">
      <dgm:prSet/>
      <dgm:spPr/>
      <dgm:t>
        <a:bodyPr/>
        <a:lstStyle/>
        <a:p>
          <a:r>
            <a:rPr lang="en-US"/>
            <a:t>Conditional label filtering.</a:t>
          </a:r>
        </a:p>
      </dgm:t>
    </dgm:pt>
    <dgm:pt modelId="{17E2CFB8-72E8-40FE-BEC0-E4932B386D8C}" type="parTrans" cxnId="{BC7E903C-0E34-4F43-A3D7-7833D3283AF9}">
      <dgm:prSet/>
      <dgm:spPr/>
      <dgm:t>
        <a:bodyPr/>
        <a:lstStyle/>
        <a:p>
          <a:endParaRPr lang="en-US"/>
        </a:p>
      </dgm:t>
    </dgm:pt>
    <dgm:pt modelId="{C1671AB7-2D82-48D2-9C7F-28BB20A4DB17}" type="sibTrans" cxnId="{BC7E903C-0E34-4F43-A3D7-7833D3283AF9}">
      <dgm:prSet/>
      <dgm:spPr/>
      <dgm:t>
        <a:bodyPr/>
        <a:lstStyle/>
        <a:p>
          <a:endParaRPr lang="en-US"/>
        </a:p>
      </dgm:t>
    </dgm:pt>
    <dgm:pt modelId="{098C02CE-69A4-44A8-83F3-0397DFE3ACDE}">
      <dgm:prSet/>
      <dgm:spPr/>
      <dgm:t>
        <a:bodyPr/>
        <a:lstStyle/>
        <a:p>
          <a:r>
            <a:rPr lang="en-US"/>
            <a:t>Cross-platform file path handling.</a:t>
          </a:r>
        </a:p>
      </dgm:t>
    </dgm:pt>
    <dgm:pt modelId="{57D9FCF7-6BF1-457C-92FC-D5BFAEFE30F4}" type="parTrans" cxnId="{B9CC0790-1AB8-4AC1-B67C-BF036678CC53}">
      <dgm:prSet/>
      <dgm:spPr/>
      <dgm:t>
        <a:bodyPr/>
        <a:lstStyle/>
        <a:p>
          <a:endParaRPr lang="en-US"/>
        </a:p>
      </dgm:t>
    </dgm:pt>
    <dgm:pt modelId="{1952A3DD-C4AA-49F8-984D-73C33B5F1177}" type="sibTrans" cxnId="{B9CC0790-1AB8-4AC1-B67C-BF036678CC53}">
      <dgm:prSet/>
      <dgm:spPr/>
      <dgm:t>
        <a:bodyPr/>
        <a:lstStyle/>
        <a:p>
          <a:endParaRPr lang="en-US"/>
        </a:p>
      </dgm:t>
    </dgm:pt>
    <dgm:pt modelId="{FAEA1A15-C98B-4FD6-9E66-94422CD6F88D}" type="pres">
      <dgm:prSet presAssocID="{8BF10FB6-1385-4FCC-B25D-DA4C9A0DB3B6}" presName="linear" presStyleCnt="0">
        <dgm:presLayoutVars>
          <dgm:animLvl val="lvl"/>
          <dgm:resizeHandles val="exact"/>
        </dgm:presLayoutVars>
      </dgm:prSet>
      <dgm:spPr/>
    </dgm:pt>
    <dgm:pt modelId="{0A7144AB-2D14-4834-BB35-F276A506A223}" type="pres">
      <dgm:prSet presAssocID="{CFBB29F3-8861-4D90-A227-96C208D668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7E05BB-91EE-4ED9-AFF6-F341C495B8F5}" type="pres">
      <dgm:prSet presAssocID="{07F25268-98FC-4D0A-BC86-7643064F3983}" presName="spacer" presStyleCnt="0"/>
      <dgm:spPr/>
    </dgm:pt>
    <dgm:pt modelId="{1EA84CD0-886F-40C1-9DC6-B79D4CAAA4D3}" type="pres">
      <dgm:prSet presAssocID="{D0905551-21F3-4262-9216-8652618138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19A12A5-4CF9-47E1-A01F-5005CD9F7443}" type="pres">
      <dgm:prSet presAssocID="{C1671AB7-2D82-48D2-9C7F-28BB20A4DB17}" presName="spacer" presStyleCnt="0"/>
      <dgm:spPr/>
    </dgm:pt>
    <dgm:pt modelId="{2771BF58-5E61-4517-891C-95AE15CB02A4}" type="pres">
      <dgm:prSet presAssocID="{098C02CE-69A4-44A8-83F3-0397DFE3AC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25E104-60FE-4D9A-88DE-B2155B590550}" type="presOf" srcId="{8BF10FB6-1385-4FCC-B25D-DA4C9A0DB3B6}" destId="{FAEA1A15-C98B-4FD6-9E66-94422CD6F88D}" srcOrd="0" destOrd="0" presId="urn:microsoft.com/office/officeart/2005/8/layout/vList2"/>
    <dgm:cxn modelId="{BC7E903C-0E34-4F43-A3D7-7833D3283AF9}" srcId="{8BF10FB6-1385-4FCC-B25D-DA4C9A0DB3B6}" destId="{D0905551-21F3-4262-9216-8652618138C7}" srcOrd="1" destOrd="0" parTransId="{17E2CFB8-72E8-40FE-BEC0-E4932B386D8C}" sibTransId="{C1671AB7-2D82-48D2-9C7F-28BB20A4DB17}"/>
    <dgm:cxn modelId="{92DE8B3D-1C4F-4967-94D3-C8D3A069E62C}" type="presOf" srcId="{098C02CE-69A4-44A8-83F3-0397DFE3ACDE}" destId="{2771BF58-5E61-4517-891C-95AE15CB02A4}" srcOrd="0" destOrd="0" presId="urn:microsoft.com/office/officeart/2005/8/layout/vList2"/>
    <dgm:cxn modelId="{FAEFAC8B-A979-4C10-ADB1-B6B5FD1D9084}" srcId="{8BF10FB6-1385-4FCC-B25D-DA4C9A0DB3B6}" destId="{CFBB29F3-8861-4D90-A227-96C208D668D2}" srcOrd="0" destOrd="0" parTransId="{30C0B2A3-382E-4967-8A4D-59DBF505A556}" sibTransId="{07F25268-98FC-4D0A-BC86-7643064F3983}"/>
    <dgm:cxn modelId="{B9CC0790-1AB8-4AC1-B67C-BF036678CC53}" srcId="{8BF10FB6-1385-4FCC-B25D-DA4C9A0DB3B6}" destId="{098C02CE-69A4-44A8-83F3-0397DFE3ACDE}" srcOrd="2" destOrd="0" parTransId="{57D9FCF7-6BF1-457C-92FC-D5BFAEFE30F4}" sibTransId="{1952A3DD-C4AA-49F8-984D-73C33B5F1177}"/>
    <dgm:cxn modelId="{EB2CD8E2-0277-4974-BAA1-808021BECEB2}" type="presOf" srcId="{D0905551-21F3-4262-9216-8652618138C7}" destId="{1EA84CD0-886F-40C1-9DC6-B79D4CAAA4D3}" srcOrd="0" destOrd="0" presId="urn:microsoft.com/office/officeart/2005/8/layout/vList2"/>
    <dgm:cxn modelId="{134A6AFD-9DE7-49E4-9C1C-13EAE5CF9EE0}" type="presOf" srcId="{CFBB29F3-8861-4D90-A227-96C208D668D2}" destId="{0A7144AB-2D14-4834-BB35-F276A506A223}" srcOrd="0" destOrd="0" presId="urn:microsoft.com/office/officeart/2005/8/layout/vList2"/>
    <dgm:cxn modelId="{C1FB9356-710E-428E-B839-D4BE9760EA0D}" type="presParOf" srcId="{FAEA1A15-C98B-4FD6-9E66-94422CD6F88D}" destId="{0A7144AB-2D14-4834-BB35-F276A506A223}" srcOrd="0" destOrd="0" presId="urn:microsoft.com/office/officeart/2005/8/layout/vList2"/>
    <dgm:cxn modelId="{24FFC1E2-9006-4061-86F0-B0B1B0EA69F9}" type="presParOf" srcId="{FAEA1A15-C98B-4FD6-9E66-94422CD6F88D}" destId="{107E05BB-91EE-4ED9-AFF6-F341C495B8F5}" srcOrd="1" destOrd="0" presId="urn:microsoft.com/office/officeart/2005/8/layout/vList2"/>
    <dgm:cxn modelId="{B59D497A-45F6-4246-A750-1D15914ACEEB}" type="presParOf" srcId="{FAEA1A15-C98B-4FD6-9E66-94422CD6F88D}" destId="{1EA84CD0-886F-40C1-9DC6-B79D4CAAA4D3}" srcOrd="2" destOrd="0" presId="urn:microsoft.com/office/officeart/2005/8/layout/vList2"/>
    <dgm:cxn modelId="{80181676-6769-4B31-842C-FFE6368ADDD3}" type="presParOf" srcId="{FAEA1A15-C98B-4FD6-9E66-94422CD6F88D}" destId="{319A12A5-4CF9-47E1-A01F-5005CD9F7443}" srcOrd="3" destOrd="0" presId="urn:microsoft.com/office/officeart/2005/8/layout/vList2"/>
    <dgm:cxn modelId="{11ADF6FB-F3CE-418F-BD1D-7969619C4BD5}" type="presParOf" srcId="{FAEA1A15-C98B-4FD6-9E66-94422CD6F88D}" destId="{2771BF58-5E61-4517-891C-95AE15CB02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185E8B-378E-4BC5-9B17-DCEACF430D9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A2730D1-045D-4C67-AAE5-925EAA6A3064}">
      <dgm:prSet/>
      <dgm:spPr/>
      <dgm:t>
        <a:bodyPr/>
        <a:lstStyle/>
        <a:p>
          <a:r>
            <a:rPr lang="en-US"/>
            <a:t>Strong results for Dalek and person detection.</a:t>
          </a:r>
        </a:p>
      </dgm:t>
    </dgm:pt>
    <dgm:pt modelId="{F5F1B74D-C0F7-4FBC-8BDC-98DE1811396F}" type="parTrans" cxnId="{ABA17A14-ED77-445A-B39E-8E59BC2242DF}">
      <dgm:prSet/>
      <dgm:spPr/>
      <dgm:t>
        <a:bodyPr/>
        <a:lstStyle/>
        <a:p>
          <a:endParaRPr lang="en-US"/>
        </a:p>
      </dgm:t>
    </dgm:pt>
    <dgm:pt modelId="{36D2FB15-320C-4975-BD50-AB25F697698E}" type="sibTrans" cxnId="{ABA17A14-ED77-445A-B39E-8E59BC2242DF}">
      <dgm:prSet/>
      <dgm:spPr/>
      <dgm:t>
        <a:bodyPr/>
        <a:lstStyle/>
        <a:p>
          <a:endParaRPr lang="en-US"/>
        </a:p>
      </dgm:t>
    </dgm:pt>
    <dgm:pt modelId="{834E473A-3C2A-4D0D-9EBF-192FDF86E04A}">
      <dgm:prSet/>
      <dgm:spPr/>
      <dgm:t>
        <a:bodyPr/>
        <a:lstStyle/>
        <a:p>
          <a:r>
            <a:rPr lang="en-US"/>
            <a:t>Pipeline deployable and reproducible.</a:t>
          </a:r>
        </a:p>
      </dgm:t>
    </dgm:pt>
    <dgm:pt modelId="{49E97245-32D5-4BF3-9FA1-3A18A6486899}" type="parTrans" cxnId="{AA3DFCED-CA85-4108-8DFE-1BA84B993898}">
      <dgm:prSet/>
      <dgm:spPr/>
      <dgm:t>
        <a:bodyPr/>
        <a:lstStyle/>
        <a:p>
          <a:endParaRPr lang="en-US"/>
        </a:p>
      </dgm:t>
    </dgm:pt>
    <dgm:pt modelId="{29D52B0E-CE80-424A-A8D2-F071B2DA508E}" type="sibTrans" cxnId="{AA3DFCED-CA85-4108-8DFE-1BA84B993898}">
      <dgm:prSet/>
      <dgm:spPr/>
      <dgm:t>
        <a:bodyPr/>
        <a:lstStyle/>
        <a:p>
          <a:endParaRPr lang="en-US"/>
        </a:p>
      </dgm:t>
    </dgm:pt>
    <dgm:pt modelId="{D4746AD8-42EE-4F44-9EC6-7D38CF69D8B8}">
      <dgm:prSet/>
      <dgm:spPr/>
      <dgm:t>
        <a:bodyPr/>
        <a:lstStyle/>
        <a:p>
          <a:r>
            <a:rPr lang="en-US"/>
            <a:t>Future: refine class overlap, deploy to edge devices.</a:t>
          </a:r>
        </a:p>
      </dgm:t>
    </dgm:pt>
    <dgm:pt modelId="{7D807699-1E3E-474F-99C9-E53C9B7DEFE9}" type="parTrans" cxnId="{62E46F79-CBBC-41A1-AB3E-33922B86D923}">
      <dgm:prSet/>
      <dgm:spPr/>
      <dgm:t>
        <a:bodyPr/>
        <a:lstStyle/>
        <a:p>
          <a:endParaRPr lang="en-US"/>
        </a:p>
      </dgm:t>
    </dgm:pt>
    <dgm:pt modelId="{B1090FEA-89FF-4D01-9C73-ED1C0144B3C5}" type="sibTrans" cxnId="{62E46F79-CBBC-41A1-AB3E-33922B86D923}">
      <dgm:prSet/>
      <dgm:spPr/>
      <dgm:t>
        <a:bodyPr/>
        <a:lstStyle/>
        <a:p>
          <a:endParaRPr lang="en-US"/>
        </a:p>
      </dgm:t>
    </dgm:pt>
    <dgm:pt modelId="{C34A6B04-4109-4521-9BE5-2CD0999CF561}" type="pres">
      <dgm:prSet presAssocID="{E5185E8B-378E-4BC5-9B17-DCEACF430D94}" presName="root" presStyleCnt="0">
        <dgm:presLayoutVars>
          <dgm:dir/>
          <dgm:resizeHandles val="exact"/>
        </dgm:presLayoutVars>
      </dgm:prSet>
      <dgm:spPr/>
    </dgm:pt>
    <dgm:pt modelId="{AE289D99-1803-49E6-9D93-9B71FEC2BF6E}" type="pres">
      <dgm:prSet presAssocID="{3A2730D1-045D-4C67-AAE5-925EAA6A3064}" presName="compNode" presStyleCnt="0"/>
      <dgm:spPr/>
    </dgm:pt>
    <dgm:pt modelId="{FE953D1C-E3CC-461F-B4E1-E40793356FA3}" type="pres">
      <dgm:prSet presAssocID="{3A2730D1-045D-4C67-AAE5-925EAA6A30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C21E5FEE-1E62-46E4-B985-FCCF57BA0C0A}" type="pres">
      <dgm:prSet presAssocID="{3A2730D1-045D-4C67-AAE5-925EAA6A3064}" presName="spaceRect" presStyleCnt="0"/>
      <dgm:spPr/>
    </dgm:pt>
    <dgm:pt modelId="{765ABC07-70C6-468C-9661-718111653B5D}" type="pres">
      <dgm:prSet presAssocID="{3A2730D1-045D-4C67-AAE5-925EAA6A3064}" presName="textRect" presStyleLbl="revTx" presStyleIdx="0" presStyleCnt="3">
        <dgm:presLayoutVars>
          <dgm:chMax val="1"/>
          <dgm:chPref val="1"/>
        </dgm:presLayoutVars>
      </dgm:prSet>
      <dgm:spPr/>
    </dgm:pt>
    <dgm:pt modelId="{A7D064F2-75F2-4A8C-A580-DA5B464B3255}" type="pres">
      <dgm:prSet presAssocID="{36D2FB15-320C-4975-BD50-AB25F697698E}" presName="sibTrans" presStyleCnt="0"/>
      <dgm:spPr/>
    </dgm:pt>
    <dgm:pt modelId="{E7306FF7-7681-45C6-A992-967C74DBFAFA}" type="pres">
      <dgm:prSet presAssocID="{834E473A-3C2A-4D0D-9EBF-192FDF86E04A}" presName="compNode" presStyleCnt="0"/>
      <dgm:spPr/>
    </dgm:pt>
    <dgm:pt modelId="{05076C55-689B-49BF-B1C7-6F8A3F56F2FF}" type="pres">
      <dgm:prSet presAssocID="{834E473A-3C2A-4D0D-9EBF-192FDF86E0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F349996-AF71-4E33-8A29-22C95B0F20B7}" type="pres">
      <dgm:prSet presAssocID="{834E473A-3C2A-4D0D-9EBF-192FDF86E04A}" presName="spaceRect" presStyleCnt="0"/>
      <dgm:spPr/>
    </dgm:pt>
    <dgm:pt modelId="{35AF5075-E62E-47C3-A6CB-83C691FF8637}" type="pres">
      <dgm:prSet presAssocID="{834E473A-3C2A-4D0D-9EBF-192FDF86E04A}" presName="textRect" presStyleLbl="revTx" presStyleIdx="1" presStyleCnt="3">
        <dgm:presLayoutVars>
          <dgm:chMax val="1"/>
          <dgm:chPref val="1"/>
        </dgm:presLayoutVars>
      </dgm:prSet>
      <dgm:spPr/>
    </dgm:pt>
    <dgm:pt modelId="{4796B0AE-A6D9-40FE-8D85-A9468F875D9B}" type="pres">
      <dgm:prSet presAssocID="{29D52B0E-CE80-424A-A8D2-F071B2DA508E}" presName="sibTrans" presStyleCnt="0"/>
      <dgm:spPr/>
    </dgm:pt>
    <dgm:pt modelId="{F62C37BC-DCC9-4037-96DD-212DF6762DB6}" type="pres">
      <dgm:prSet presAssocID="{D4746AD8-42EE-4F44-9EC6-7D38CF69D8B8}" presName="compNode" presStyleCnt="0"/>
      <dgm:spPr/>
    </dgm:pt>
    <dgm:pt modelId="{6D79E1DF-E207-4331-B92D-C2F781D84F3A}" type="pres">
      <dgm:prSet presAssocID="{D4746AD8-42EE-4F44-9EC6-7D38CF69D8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83EAD85-C509-4E5B-A6C4-952D4715250A}" type="pres">
      <dgm:prSet presAssocID="{D4746AD8-42EE-4F44-9EC6-7D38CF69D8B8}" presName="spaceRect" presStyleCnt="0"/>
      <dgm:spPr/>
    </dgm:pt>
    <dgm:pt modelId="{54A45F0E-2DF9-4E0E-9FF3-FB91ED24293C}" type="pres">
      <dgm:prSet presAssocID="{D4746AD8-42EE-4F44-9EC6-7D38CF69D8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BA17A14-ED77-445A-B39E-8E59BC2242DF}" srcId="{E5185E8B-378E-4BC5-9B17-DCEACF430D94}" destId="{3A2730D1-045D-4C67-AAE5-925EAA6A3064}" srcOrd="0" destOrd="0" parTransId="{F5F1B74D-C0F7-4FBC-8BDC-98DE1811396F}" sibTransId="{36D2FB15-320C-4975-BD50-AB25F697698E}"/>
    <dgm:cxn modelId="{C59B922F-33F1-4A35-825E-7B499CB13043}" type="presOf" srcId="{E5185E8B-378E-4BC5-9B17-DCEACF430D94}" destId="{C34A6B04-4109-4521-9BE5-2CD0999CF561}" srcOrd="0" destOrd="0" presId="urn:microsoft.com/office/officeart/2018/2/layout/IconLabelList"/>
    <dgm:cxn modelId="{2BA68830-4C2E-4B12-88C6-146A697D271B}" type="presOf" srcId="{3A2730D1-045D-4C67-AAE5-925EAA6A3064}" destId="{765ABC07-70C6-468C-9661-718111653B5D}" srcOrd="0" destOrd="0" presId="urn:microsoft.com/office/officeart/2018/2/layout/IconLabelList"/>
    <dgm:cxn modelId="{A5846374-BDD5-402A-9C85-9496B8AA7B60}" type="presOf" srcId="{D4746AD8-42EE-4F44-9EC6-7D38CF69D8B8}" destId="{54A45F0E-2DF9-4E0E-9FF3-FB91ED24293C}" srcOrd="0" destOrd="0" presId="urn:microsoft.com/office/officeart/2018/2/layout/IconLabelList"/>
    <dgm:cxn modelId="{62E46F79-CBBC-41A1-AB3E-33922B86D923}" srcId="{E5185E8B-378E-4BC5-9B17-DCEACF430D94}" destId="{D4746AD8-42EE-4F44-9EC6-7D38CF69D8B8}" srcOrd="2" destOrd="0" parTransId="{7D807699-1E3E-474F-99C9-E53C9B7DEFE9}" sibTransId="{B1090FEA-89FF-4D01-9C73-ED1C0144B3C5}"/>
    <dgm:cxn modelId="{94499697-B072-45AF-B343-308C3214FFE9}" type="presOf" srcId="{834E473A-3C2A-4D0D-9EBF-192FDF86E04A}" destId="{35AF5075-E62E-47C3-A6CB-83C691FF8637}" srcOrd="0" destOrd="0" presId="urn:microsoft.com/office/officeart/2018/2/layout/IconLabelList"/>
    <dgm:cxn modelId="{AA3DFCED-CA85-4108-8DFE-1BA84B993898}" srcId="{E5185E8B-378E-4BC5-9B17-DCEACF430D94}" destId="{834E473A-3C2A-4D0D-9EBF-192FDF86E04A}" srcOrd="1" destOrd="0" parTransId="{49E97245-32D5-4BF3-9FA1-3A18A6486899}" sibTransId="{29D52B0E-CE80-424A-A8D2-F071B2DA508E}"/>
    <dgm:cxn modelId="{D8DE2FCE-7F1E-4391-9FCD-9C80FD1FD6DF}" type="presParOf" srcId="{C34A6B04-4109-4521-9BE5-2CD0999CF561}" destId="{AE289D99-1803-49E6-9D93-9B71FEC2BF6E}" srcOrd="0" destOrd="0" presId="urn:microsoft.com/office/officeart/2018/2/layout/IconLabelList"/>
    <dgm:cxn modelId="{BB5A8639-2184-4189-BCDE-0991752719F1}" type="presParOf" srcId="{AE289D99-1803-49E6-9D93-9B71FEC2BF6E}" destId="{FE953D1C-E3CC-461F-B4E1-E40793356FA3}" srcOrd="0" destOrd="0" presId="urn:microsoft.com/office/officeart/2018/2/layout/IconLabelList"/>
    <dgm:cxn modelId="{70484784-EF0F-4C33-BB0A-76A6CA51BDD0}" type="presParOf" srcId="{AE289D99-1803-49E6-9D93-9B71FEC2BF6E}" destId="{C21E5FEE-1E62-46E4-B985-FCCF57BA0C0A}" srcOrd="1" destOrd="0" presId="urn:microsoft.com/office/officeart/2018/2/layout/IconLabelList"/>
    <dgm:cxn modelId="{34C304E7-E2D1-4F7D-ACD2-158035C0A794}" type="presParOf" srcId="{AE289D99-1803-49E6-9D93-9B71FEC2BF6E}" destId="{765ABC07-70C6-468C-9661-718111653B5D}" srcOrd="2" destOrd="0" presId="urn:microsoft.com/office/officeart/2018/2/layout/IconLabelList"/>
    <dgm:cxn modelId="{1704EB73-7632-44AB-B674-06C5A4FA8520}" type="presParOf" srcId="{C34A6B04-4109-4521-9BE5-2CD0999CF561}" destId="{A7D064F2-75F2-4A8C-A580-DA5B464B3255}" srcOrd="1" destOrd="0" presId="urn:microsoft.com/office/officeart/2018/2/layout/IconLabelList"/>
    <dgm:cxn modelId="{EF84A225-054D-4400-B6AE-64413CCA5D54}" type="presParOf" srcId="{C34A6B04-4109-4521-9BE5-2CD0999CF561}" destId="{E7306FF7-7681-45C6-A992-967C74DBFAFA}" srcOrd="2" destOrd="0" presId="urn:microsoft.com/office/officeart/2018/2/layout/IconLabelList"/>
    <dgm:cxn modelId="{97181023-3D3F-499A-A970-46491363F15A}" type="presParOf" srcId="{E7306FF7-7681-45C6-A992-967C74DBFAFA}" destId="{05076C55-689B-49BF-B1C7-6F8A3F56F2FF}" srcOrd="0" destOrd="0" presId="urn:microsoft.com/office/officeart/2018/2/layout/IconLabelList"/>
    <dgm:cxn modelId="{E1957763-BCE1-4EB8-B1A3-C02C8DE488E2}" type="presParOf" srcId="{E7306FF7-7681-45C6-A992-967C74DBFAFA}" destId="{0F349996-AF71-4E33-8A29-22C95B0F20B7}" srcOrd="1" destOrd="0" presId="urn:microsoft.com/office/officeart/2018/2/layout/IconLabelList"/>
    <dgm:cxn modelId="{5EA7F367-5353-4294-A059-477ED889CFD8}" type="presParOf" srcId="{E7306FF7-7681-45C6-A992-967C74DBFAFA}" destId="{35AF5075-E62E-47C3-A6CB-83C691FF8637}" srcOrd="2" destOrd="0" presId="urn:microsoft.com/office/officeart/2018/2/layout/IconLabelList"/>
    <dgm:cxn modelId="{67A58AB7-B2BA-44CA-B382-E64880C81698}" type="presParOf" srcId="{C34A6B04-4109-4521-9BE5-2CD0999CF561}" destId="{4796B0AE-A6D9-40FE-8D85-A9468F875D9B}" srcOrd="3" destOrd="0" presId="urn:microsoft.com/office/officeart/2018/2/layout/IconLabelList"/>
    <dgm:cxn modelId="{2A859A42-0AAD-4F69-A5F8-FC7EA172523C}" type="presParOf" srcId="{C34A6B04-4109-4521-9BE5-2CD0999CF561}" destId="{F62C37BC-DCC9-4037-96DD-212DF6762DB6}" srcOrd="4" destOrd="0" presId="urn:microsoft.com/office/officeart/2018/2/layout/IconLabelList"/>
    <dgm:cxn modelId="{FC97F1F0-354F-4DA5-86C9-57A3D5522C41}" type="presParOf" srcId="{F62C37BC-DCC9-4037-96DD-212DF6762DB6}" destId="{6D79E1DF-E207-4331-B92D-C2F781D84F3A}" srcOrd="0" destOrd="0" presId="urn:microsoft.com/office/officeart/2018/2/layout/IconLabelList"/>
    <dgm:cxn modelId="{459F7CD4-2325-4B07-BC67-F56A10B47562}" type="presParOf" srcId="{F62C37BC-DCC9-4037-96DD-212DF6762DB6}" destId="{183EAD85-C509-4E5B-A6C4-952D4715250A}" srcOrd="1" destOrd="0" presId="urn:microsoft.com/office/officeart/2018/2/layout/IconLabelList"/>
    <dgm:cxn modelId="{F97F304D-A09F-4E41-ABAB-E3F27023B056}" type="presParOf" srcId="{F62C37BC-DCC9-4037-96DD-212DF6762DB6}" destId="{54A45F0E-2DF9-4E0E-9FF3-FB91ED24293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2A9C85-E57C-4440-9DC6-27CF75FD12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F00947-3104-41A1-8015-C9CBBEAB2F36}">
      <dgm:prSet/>
      <dgm:spPr/>
      <dgm:t>
        <a:bodyPr/>
        <a:lstStyle/>
        <a:p>
          <a:r>
            <a:rPr lang="en-US"/>
            <a:t>Used in YOLOv8 to handle multi-scale object detection:</a:t>
          </a:r>
        </a:p>
      </dgm:t>
    </dgm:pt>
    <dgm:pt modelId="{125BE54D-7103-4258-B5A1-85C4729B36D7}" type="parTrans" cxnId="{F63AEC4E-C10D-4477-A617-10B4DBC9F376}">
      <dgm:prSet/>
      <dgm:spPr/>
      <dgm:t>
        <a:bodyPr/>
        <a:lstStyle/>
        <a:p>
          <a:endParaRPr lang="en-US"/>
        </a:p>
      </dgm:t>
    </dgm:pt>
    <dgm:pt modelId="{84D014B6-F7E1-43F8-B679-44592786F488}" type="sibTrans" cxnId="{F63AEC4E-C10D-4477-A617-10B4DBC9F376}">
      <dgm:prSet/>
      <dgm:spPr/>
      <dgm:t>
        <a:bodyPr/>
        <a:lstStyle/>
        <a:p>
          <a:endParaRPr lang="en-US"/>
        </a:p>
      </dgm:t>
    </dgm:pt>
    <dgm:pt modelId="{44C07745-474F-415A-9769-C39610B6C1D2}">
      <dgm:prSet/>
      <dgm:spPr/>
      <dgm:t>
        <a:bodyPr/>
        <a:lstStyle/>
        <a:p>
          <a:r>
            <a:rPr lang="en-US"/>
            <a:t>FPN: Combines deep (semantic) and shallow (spatial) features.</a:t>
          </a:r>
        </a:p>
      </dgm:t>
    </dgm:pt>
    <dgm:pt modelId="{A2FAB53F-31D8-4966-927D-8409E02D0762}" type="parTrans" cxnId="{EDC113F4-BE44-4205-A50C-BC51F1467403}">
      <dgm:prSet/>
      <dgm:spPr/>
      <dgm:t>
        <a:bodyPr/>
        <a:lstStyle/>
        <a:p>
          <a:endParaRPr lang="en-US"/>
        </a:p>
      </dgm:t>
    </dgm:pt>
    <dgm:pt modelId="{1B4B61BC-310D-4413-8C9E-F44DAB942C94}" type="sibTrans" cxnId="{EDC113F4-BE44-4205-A50C-BC51F1467403}">
      <dgm:prSet/>
      <dgm:spPr/>
      <dgm:t>
        <a:bodyPr/>
        <a:lstStyle/>
        <a:p>
          <a:endParaRPr lang="en-US"/>
        </a:p>
      </dgm:t>
    </dgm:pt>
    <dgm:pt modelId="{0409104A-E397-4FCD-8672-CDA7EA3FD899}">
      <dgm:prSet/>
      <dgm:spPr/>
      <dgm:t>
        <a:bodyPr/>
        <a:lstStyle/>
        <a:p>
          <a:r>
            <a:rPr lang="en-US"/>
            <a:t>→ Improves detection of small &amp; large objects.</a:t>
          </a:r>
        </a:p>
      </dgm:t>
    </dgm:pt>
    <dgm:pt modelId="{8D00F34F-1A4C-4EA9-B57B-34A1A1DAF33D}" type="parTrans" cxnId="{7AAB0C95-CB69-43FB-9BA2-F2FEC177755A}">
      <dgm:prSet/>
      <dgm:spPr/>
      <dgm:t>
        <a:bodyPr/>
        <a:lstStyle/>
        <a:p>
          <a:endParaRPr lang="en-US"/>
        </a:p>
      </dgm:t>
    </dgm:pt>
    <dgm:pt modelId="{5F8D4700-803F-4014-8766-C9AA8738431E}" type="sibTrans" cxnId="{7AAB0C95-CB69-43FB-9BA2-F2FEC177755A}">
      <dgm:prSet/>
      <dgm:spPr/>
      <dgm:t>
        <a:bodyPr/>
        <a:lstStyle/>
        <a:p>
          <a:endParaRPr lang="en-US"/>
        </a:p>
      </dgm:t>
    </dgm:pt>
    <dgm:pt modelId="{DEA6BBFD-DED9-452B-9FF6-A770FD349C4E}">
      <dgm:prSet/>
      <dgm:spPr/>
      <dgm:t>
        <a:bodyPr/>
        <a:lstStyle/>
        <a:p>
          <a:r>
            <a:rPr lang="en-US"/>
            <a:t>PANet: Adds bottom-up connections for richer feature flow.</a:t>
          </a:r>
        </a:p>
      </dgm:t>
    </dgm:pt>
    <dgm:pt modelId="{C716AC17-36A4-48E6-A860-E22944DB8974}" type="parTrans" cxnId="{791C7CD1-76F8-410F-9470-4F5742AC1F42}">
      <dgm:prSet/>
      <dgm:spPr/>
      <dgm:t>
        <a:bodyPr/>
        <a:lstStyle/>
        <a:p>
          <a:endParaRPr lang="en-US"/>
        </a:p>
      </dgm:t>
    </dgm:pt>
    <dgm:pt modelId="{D417132B-DF8A-4AE3-81AA-EEA99A7E69A4}" type="sibTrans" cxnId="{791C7CD1-76F8-410F-9470-4F5742AC1F42}">
      <dgm:prSet/>
      <dgm:spPr/>
      <dgm:t>
        <a:bodyPr/>
        <a:lstStyle/>
        <a:p>
          <a:endParaRPr lang="en-US"/>
        </a:p>
      </dgm:t>
    </dgm:pt>
    <dgm:pt modelId="{A32EC63E-1759-4987-9EE5-00C9879CD191}">
      <dgm:prSet/>
      <dgm:spPr/>
      <dgm:t>
        <a:bodyPr/>
        <a:lstStyle/>
        <a:p>
          <a:r>
            <a:rPr lang="en-US"/>
            <a:t>→ Boosts localization and precision for all scales.</a:t>
          </a:r>
        </a:p>
      </dgm:t>
    </dgm:pt>
    <dgm:pt modelId="{B88BFD05-342B-4441-81E3-C9F430009313}" type="parTrans" cxnId="{CBFBDB83-752A-4E93-8D41-F2AE572EA4C0}">
      <dgm:prSet/>
      <dgm:spPr/>
      <dgm:t>
        <a:bodyPr/>
        <a:lstStyle/>
        <a:p>
          <a:endParaRPr lang="en-US"/>
        </a:p>
      </dgm:t>
    </dgm:pt>
    <dgm:pt modelId="{DA512092-6F58-40DE-85CC-ACD67DE73B75}" type="sibTrans" cxnId="{CBFBDB83-752A-4E93-8D41-F2AE572EA4C0}">
      <dgm:prSet/>
      <dgm:spPr/>
      <dgm:t>
        <a:bodyPr/>
        <a:lstStyle/>
        <a:p>
          <a:endParaRPr lang="en-US"/>
        </a:p>
      </dgm:t>
    </dgm:pt>
    <dgm:pt modelId="{49486B9C-FA2B-4759-A8C6-5181DDDECD2A}" type="pres">
      <dgm:prSet presAssocID="{E72A9C85-E57C-4440-9DC6-27CF75FD1276}" presName="root" presStyleCnt="0">
        <dgm:presLayoutVars>
          <dgm:dir/>
          <dgm:resizeHandles val="exact"/>
        </dgm:presLayoutVars>
      </dgm:prSet>
      <dgm:spPr/>
    </dgm:pt>
    <dgm:pt modelId="{DFAAFF50-3EDC-4683-83ED-0898E9CE9418}" type="pres">
      <dgm:prSet presAssocID="{8EF00947-3104-41A1-8015-C9CBBEAB2F36}" presName="compNode" presStyleCnt="0"/>
      <dgm:spPr/>
    </dgm:pt>
    <dgm:pt modelId="{EDA66F1B-A6A8-4D68-AE00-ECA88F96C8E1}" type="pres">
      <dgm:prSet presAssocID="{8EF00947-3104-41A1-8015-C9CBBEAB2F36}" presName="bgRect" presStyleLbl="bgShp" presStyleIdx="0" presStyleCnt="5"/>
      <dgm:spPr/>
    </dgm:pt>
    <dgm:pt modelId="{D86A7880-4CD4-48C7-BF21-6DA7589D1A9E}" type="pres">
      <dgm:prSet presAssocID="{8EF00947-3104-41A1-8015-C9CBBEAB2F3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05C8B47-4A68-45D8-9FDD-FA2BA70930E2}" type="pres">
      <dgm:prSet presAssocID="{8EF00947-3104-41A1-8015-C9CBBEAB2F36}" presName="spaceRect" presStyleCnt="0"/>
      <dgm:spPr/>
    </dgm:pt>
    <dgm:pt modelId="{C5B5DE28-55D3-461D-A2D5-832F4CABF247}" type="pres">
      <dgm:prSet presAssocID="{8EF00947-3104-41A1-8015-C9CBBEAB2F36}" presName="parTx" presStyleLbl="revTx" presStyleIdx="0" presStyleCnt="5">
        <dgm:presLayoutVars>
          <dgm:chMax val="0"/>
          <dgm:chPref val="0"/>
        </dgm:presLayoutVars>
      </dgm:prSet>
      <dgm:spPr/>
    </dgm:pt>
    <dgm:pt modelId="{185FFE20-9A54-4DE6-8FA3-F65CD694CAD9}" type="pres">
      <dgm:prSet presAssocID="{84D014B6-F7E1-43F8-B679-44592786F488}" presName="sibTrans" presStyleCnt="0"/>
      <dgm:spPr/>
    </dgm:pt>
    <dgm:pt modelId="{D108BF3E-A303-4C81-8AF2-2FDA0C94C8ED}" type="pres">
      <dgm:prSet presAssocID="{44C07745-474F-415A-9769-C39610B6C1D2}" presName="compNode" presStyleCnt="0"/>
      <dgm:spPr/>
    </dgm:pt>
    <dgm:pt modelId="{B9E7FC41-C49B-4BF8-82B2-F44A7C6B70A6}" type="pres">
      <dgm:prSet presAssocID="{44C07745-474F-415A-9769-C39610B6C1D2}" presName="bgRect" presStyleLbl="bgShp" presStyleIdx="1" presStyleCnt="5"/>
      <dgm:spPr/>
    </dgm:pt>
    <dgm:pt modelId="{3C529608-F960-49D4-A5B0-74FA29E6CEE9}" type="pres">
      <dgm:prSet presAssocID="{44C07745-474F-415A-9769-C39610B6C1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0AC0BA96-C470-401C-901F-A7A55A3FD3D9}" type="pres">
      <dgm:prSet presAssocID="{44C07745-474F-415A-9769-C39610B6C1D2}" presName="spaceRect" presStyleCnt="0"/>
      <dgm:spPr/>
    </dgm:pt>
    <dgm:pt modelId="{CC82916E-7D1E-4CAB-A8FB-5DBADB36542F}" type="pres">
      <dgm:prSet presAssocID="{44C07745-474F-415A-9769-C39610B6C1D2}" presName="parTx" presStyleLbl="revTx" presStyleIdx="1" presStyleCnt="5">
        <dgm:presLayoutVars>
          <dgm:chMax val="0"/>
          <dgm:chPref val="0"/>
        </dgm:presLayoutVars>
      </dgm:prSet>
      <dgm:spPr/>
    </dgm:pt>
    <dgm:pt modelId="{D1E425EA-0819-48B1-AD9D-5BFCB12BECEB}" type="pres">
      <dgm:prSet presAssocID="{1B4B61BC-310D-4413-8C9E-F44DAB942C94}" presName="sibTrans" presStyleCnt="0"/>
      <dgm:spPr/>
    </dgm:pt>
    <dgm:pt modelId="{3FD911E6-FAA9-4674-A691-3808A1471A81}" type="pres">
      <dgm:prSet presAssocID="{0409104A-E397-4FCD-8672-CDA7EA3FD899}" presName="compNode" presStyleCnt="0"/>
      <dgm:spPr/>
    </dgm:pt>
    <dgm:pt modelId="{325242AC-FB60-4F3A-99A0-E36E6038436D}" type="pres">
      <dgm:prSet presAssocID="{0409104A-E397-4FCD-8672-CDA7EA3FD899}" presName="bgRect" presStyleLbl="bgShp" presStyleIdx="2" presStyleCnt="5"/>
      <dgm:spPr/>
    </dgm:pt>
    <dgm:pt modelId="{948E7654-DF15-4F31-BED5-82C974089452}" type="pres">
      <dgm:prSet presAssocID="{0409104A-E397-4FCD-8672-CDA7EA3FD8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6AF095B-430D-4B0B-A653-28C353D09DF9}" type="pres">
      <dgm:prSet presAssocID="{0409104A-E397-4FCD-8672-CDA7EA3FD899}" presName="spaceRect" presStyleCnt="0"/>
      <dgm:spPr/>
    </dgm:pt>
    <dgm:pt modelId="{59EF2693-B6CC-4282-B54A-35C5947CF55F}" type="pres">
      <dgm:prSet presAssocID="{0409104A-E397-4FCD-8672-CDA7EA3FD899}" presName="parTx" presStyleLbl="revTx" presStyleIdx="2" presStyleCnt="5">
        <dgm:presLayoutVars>
          <dgm:chMax val="0"/>
          <dgm:chPref val="0"/>
        </dgm:presLayoutVars>
      </dgm:prSet>
      <dgm:spPr/>
    </dgm:pt>
    <dgm:pt modelId="{04DC5D89-6880-4D92-9D6F-413D72C817C3}" type="pres">
      <dgm:prSet presAssocID="{5F8D4700-803F-4014-8766-C9AA8738431E}" presName="sibTrans" presStyleCnt="0"/>
      <dgm:spPr/>
    </dgm:pt>
    <dgm:pt modelId="{1B7090A3-27E8-4164-A99C-10DC6EC5A5DA}" type="pres">
      <dgm:prSet presAssocID="{DEA6BBFD-DED9-452B-9FF6-A770FD349C4E}" presName="compNode" presStyleCnt="0"/>
      <dgm:spPr/>
    </dgm:pt>
    <dgm:pt modelId="{82A664BC-3C17-488B-939C-C3629FE2E4BD}" type="pres">
      <dgm:prSet presAssocID="{DEA6BBFD-DED9-452B-9FF6-A770FD349C4E}" presName="bgRect" presStyleLbl="bgShp" presStyleIdx="3" presStyleCnt="5"/>
      <dgm:spPr/>
    </dgm:pt>
    <dgm:pt modelId="{C32FE6F3-7787-4C3E-8B57-AF146832DB3B}" type="pres">
      <dgm:prSet presAssocID="{DEA6BBFD-DED9-452B-9FF6-A770FD349C4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F3AD9E76-C9A4-478B-A14C-8742183BB605}" type="pres">
      <dgm:prSet presAssocID="{DEA6BBFD-DED9-452B-9FF6-A770FD349C4E}" presName="spaceRect" presStyleCnt="0"/>
      <dgm:spPr/>
    </dgm:pt>
    <dgm:pt modelId="{1D886ADC-843F-4A4D-BC46-9A5B49E401D4}" type="pres">
      <dgm:prSet presAssocID="{DEA6BBFD-DED9-452B-9FF6-A770FD349C4E}" presName="parTx" presStyleLbl="revTx" presStyleIdx="3" presStyleCnt="5">
        <dgm:presLayoutVars>
          <dgm:chMax val="0"/>
          <dgm:chPref val="0"/>
        </dgm:presLayoutVars>
      </dgm:prSet>
      <dgm:spPr/>
    </dgm:pt>
    <dgm:pt modelId="{CCC3E4E4-DECE-4B07-B8B0-8E0D383DB2AB}" type="pres">
      <dgm:prSet presAssocID="{D417132B-DF8A-4AE3-81AA-EEA99A7E69A4}" presName="sibTrans" presStyleCnt="0"/>
      <dgm:spPr/>
    </dgm:pt>
    <dgm:pt modelId="{F5270BC6-1190-47C4-B41A-2CB319469460}" type="pres">
      <dgm:prSet presAssocID="{A32EC63E-1759-4987-9EE5-00C9879CD191}" presName="compNode" presStyleCnt="0"/>
      <dgm:spPr/>
    </dgm:pt>
    <dgm:pt modelId="{CFD415EB-8F59-4BFA-97D5-229E946F34CA}" type="pres">
      <dgm:prSet presAssocID="{A32EC63E-1759-4987-9EE5-00C9879CD191}" presName="bgRect" presStyleLbl="bgShp" presStyleIdx="4" presStyleCnt="5"/>
      <dgm:spPr/>
    </dgm:pt>
    <dgm:pt modelId="{3858C865-D780-4E19-8CC5-8389FCC5BBCE}" type="pres">
      <dgm:prSet presAssocID="{A32EC63E-1759-4987-9EE5-00C9879CD1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6AFE184-5993-451E-848B-CF22F0685508}" type="pres">
      <dgm:prSet presAssocID="{A32EC63E-1759-4987-9EE5-00C9879CD191}" presName="spaceRect" presStyleCnt="0"/>
      <dgm:spPr/>
    </dgm:pt>
    <dgm:pt modelId="{EDD2F381-3B6A-4E9F-9A22-E673C68DF223}" type="pres">
      <dgm:prSet presAssocID="{A32EC63E-1759-4987-9EE5-00C9879CD19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C43361B-522C-4A3A-AC97-A0724832CFDA}" type="presOf" srcId="{44C07745-474F-415A-9769-C39610B6C1D2}" destId="{CC82916E-7D1E-4CAB-A8FB-5DBADB36542F}" srcOrd="0" destOrd="0" presId="urn:microsoft.com/office/officeart/2018/2/layout/IconVerticalSolidList"/>
    <dgm:cxn modelId="{E619F325-8246-4CC9-B3D6-360AC4CD800D}" type="presOf" srcId="{DEA6BBFD-DED9-452B-9FF6-A770FD349C4E}" destId="{1D886ADC-843F-4A4D-BC46-9A5B49E401D4}" srcOrd="0" destOrd="0" presId="urn:microsoft.com/office/officeart/2018/2/layout/IconVerticalSolidList"/>
    <dgm:cxn modelId="{F63AEC4E-C10D-4477-A617-10B4DBC9F376}" srcId="{E72A9C85-E57C-4440-9DC6-27CF75FD1276}" destId="{8EF00947-3104-41A1-8015-C9CBBEAB2F36}" srcOrd="0" destOrd="0" parTransId="{125BE54D-7103-4258-B5A1-85C4729B36D7}" sibTransId="{84D014B6-F7E1-43F8-B679-44592786F488}"/>
    <dgm:cxn modelId="{CBFBDB83-752A-4E93-8D41-F2AE572EA4C0}" srcId="{E72A9C85-E57C-4440-9DC6-27CF75FD1276}" destId="{A32EC63E-1759-4987-9EE5-00C9879CD191}" srcOrd="4" destOrd="0" parTransId="{B88BFD05-342B-4441-81E3-C9F430009313}" sibTransId="{DA512092-6F58-40DE-85CC-ACD67DE73B75}"/>
    <dgm:cxn modelId="{2E37EA88-CC45-41E1-A844-9C60523E32AF}" type="presOf" srcId="{E72A9C85-E57C-4440-9DC6-27CF75FD1276}" destId="{49486B9C-FA2B-4759-A8C6-5181DDDECD2A}" srcOrd="0" destOrd="0" presId="urn:microsoft.com/office/officeart/2018/2/layout/IconVerticalSolidList"/>
    <dgm:cxn modelId="{7EE9728B-805C-4AB7-8CFE-43A302412450}" type="presOf" srcId="{A32EC63E-1759-4987-9EE5-00C9879CD191}" destId="{EDD2F381-3B6A-4E9F-9A22-E673C68DF223}" srcOrd="0" destOrd="0" presId="urn:microsoft.com/office/officeart/2018/2/layout/IconVerticalSolidList"/>
    <dgm:cxn modelId="{7AAB0C95-CB69-43FB-9BA2-F2FEC177755A}" srcId="{E72A9C85-E57C-4440-9DC6-27CF75FD1276}" destId="{0409104A-E397-4FCD-8672-CDA7EA3FD899}" srcOrd="2" destOrd="0" parTransId="{8D00F34F-1A4C-4EA9-B57B-34A1A1DAF33D}" sibTransId="{5F8D4700-803F-4014-8766-C9AA8738431E}"/>
    <dgm:cxn modelId="{18FE03AA-78EC-41C9-8F54-6458AF2FD0AC}" type="presOf" srcId="{8EF00947-3104-41A1-8015-C9CBBEAB2F36}" destId="{C5B5DE28-55D3-461D-A2D5-832F4CABF247}" srcOrd="0" destOrd="0" presId="urn:microsoft.com/office/officeart/2018/2/layout/IconVerticalSolidList"/>
    <dgm:cxn modelId="{791C7CD1-76F8-410F-9470-4F5742AC1F42}" srcId="{E72A9C85-E57C-4440-9DC6-27CF75FD1276}" destId="{DEA6BBFD-DED9-452B-9FF6-A770FD349C4E}" srcOrd="3" destOrd="0" parTransId="{C716AC17-36A4-48E6-A860-E22944DB8974}" sibTransId="{D417132B-DF8A-4AE3-81AA-EEA99A7E69A4}"/>
    <dgm:cxn modelId="{B2BC8AE1-7984-4064-A82B-0FF7ABBD167F}" type="presOf" srcId="{0409104A-E397-4FCD-8672-CDA7EA3FD899}" destId="{59EF2693-B6CC-4282-B54A-35C5947CF55F}" srcOrd="0" destOrd="0" presId="urn:microsoft.com/office/officeart/2018/2/layout/IconVerticalSolidList"/>
    <dgm:cxn modelId="{EDC113F4-BE44-4205-A50C-BC51F1467403}" srcId="{E72A9C85-E57C-4440-9DC6-27CF75FD1276}" destId="{44C07745-474F-415A-9769-C39610B6C1D2}" srcOrd="1" destOrd="0" parTransId="{A2FAB53F-31D8-4966-927D-8409E02D0762}" sibTransId="{1B4B61BC-310D-4413-8C9E-F44DAB942C94}"/>
    <dgm:cxn modelId="{362719CB-0115-4D6E-AD6C-FA58C9FB6094}" type="presParOf" srcId="{49486B9C-FA2B-4759-A8C6-5181DDDECD2A}" destId="{DFAAFF50-3EDC-4683-83ED-0898E9CE9418}" srcOrd="0" destOrd="0" presId="urn:microsoft.com/office/officeart/2018/2/layout/IconVerticalSolidList"/>
    <dgm:cxn modelId="{D2A98197-FE66-4B3F-8555-2C5D1B480022}" type="presParOf" srcId="{DFAAFF50-3EDC-4683-83ED-0898E9CE9418}" destId="{EDA66F1B-A6A8-4D68-AE00-ECA88F96C8E1}" srcOrd="0" destOrd="0" presId="urn:microsoft.com/office/officeart/2018/2/layout/IconVerticalSolidList"/>
    <dgm:cxn modelId="{48AE4513-7D3E-46B8-824D-9B16ABDED462}" type="presParOf" srcId="{DFAAFF50-3EDC-4683-83ED-0898E9CE9418}" destId="{D86A7880-4CD4-48C7-BF21-6DA7589D1A9E}" srcOrd="1" destOrd="0" presId="urn:microsoft.com/office/officeart/2018/2/layout/IconVerticalSolidList"/>
    <dgm:cxn modelId="{535EFB1B-C475-4493-B839-2AB9FD71B6A6}" type="presParOf" srcId="{DFAAFF50-3EDC-4683-83ED-0898E9CE9418}" destId="{A05C8B47-4A68-45D8-9FDD-FA2BA70930E2}" srcOrd="2" destOrd="0" presId="urn:microsoft.com/office/officeart/2018/2/layout/IconVerticalSolidList"/>
    <dgm:cxn modelId="{74F49B76-1654-4C52-B850-749C709E4A06}" type="presParOf" srcId="{DFAAFF50-3EDC-4683-83ED-0898E9CE9418}" destId="{C5B5DE28-55D3-461D-A2D5-832F4CABF247}" srcOrd="3" destOrd="0" presId="urn:microsoft.com/office/officeart/2018/2/layout/IconVerticalSolidList"/>
    <dgm:cxn modelId="{AEF2FB23-8FCE-4FAC-9367-6C4B46D9184E}" type="presParOf" srcId="{49486B9C-FA2B-4759-A8C6-5181DDDECD2A}" destId="{185FFE20-9A54-4DE6-8FA3-F65CD694CAD9}" srcOrd="1" destOrd="0" presId="urn:microsoft.com/office/officeart/2018/2/layout/IconVerticalSolidList"/>
    <dgm:cxn modelId="{E05C7438-AAC6-40B5-B3DF-30E470EB80C7}" type="presParOf" srcId="{49486B9C-FA2B-4759-A8C6-5181DDDECD2A}" destId="{D108BF3E-A303-4C81-8AF2-2FDA0C94C8ED}" srcOrd="2" destOrd="0" presId="urn:microsoft.com/office/officeart/2018/2/layout/IconVerticalSolidList"/>
    <dgm:cxn modelId="{AC7E4456-ADC1-40FF-B0AF-99E872905F43}" type="presParOf" srcId="{D108BF3E-A303-4C81-8AF2-2FDA0C94C8ED}" destId="{B9E7FC41-C49B-4BF8-82B2-F44A7C6B70A6}" srcOrd="0" destOrd="0" presId="urn:microsoft.com/office/officeart/2018/2/layout/IconVerticalSolidList"/>
    <dgm:cxn modelId="{42301A02-CBCE-44AB-8BE5-E6AD055784BA}" type="presParOf" srcId="{D108BF3E-A303-4C81-8AF2-2FDA0C94C8ED}" destId="{3C529608-F960-49D4-A5B0-74FA29E6CEE9}" srcOrd="1" destOrd="0" presId="urn:microsoft.com/office/officeart/2018/2/layout/IconVerticalSolidList"/>
    <dgm:cxn modelId="{1819B702-F935-466F-9CC0-8F41CDFC6D2B}" type="presParOf" srcId="{D108BF3E-A303-4C81-8AF2-2FDA0C94C8ED}" destId="{0AC0BA96-C470-401C-901F-A7A55A3FD3D9}" srcOrd="2" destOrd="0" presId="urn:microsoft.com/office/officeart/2018/2/layout/IconVerticalSolidList"/>
    <dgm:cxn modelId="{5E6AF246-11D2-4FCA-A07B-332AE289F5F7}" type="presParOf" srcId="{D108BF3E-A303-4C81-8AF2-2FDA0C94C8ED}" destId="{CC82916E-7D1E-4CAB-A8FB-5DBADB36542F}" srcOrd="3" destOrd="0" presId="urn:microsoft.com/office/officeart/2018/2/layout/IconVerticalSolidList"/>
    <dgm:cxn modelId="{3E1DC4BD-A293-4541-8F15-3BCCB7F68022}" type="presParOf" srcId="{49486B9C-FA2B-4759-A8C6-5181DDDECD2A}" destId="{D1E425EA-0819-48B1-AD9D-5BFCB12BECEB}" srcOrd="3" destOrd="0" presId="urn:microsoft.com/office/officeart/2018/2/layout/IconVerticalSolidList"/>
    <dgm:cxn modelId="{D75F84A4-63A6-4195-A538-38651A7B0015}" type="presParOf" srcId="{49486B9C-FA2B-4759-A8C6-5181DDDECD2A}" destId="{3FD911E6-FAA9-4674-A691-3808A1471A81}" srcOrd="4" destOrd="0" presId="urn:microsoft.com/office/officeart/2018/2/layout/IconVerticalSolidList"/>
    <dgm:cxn modelId="{E564966C-4826-45FE-8535-770C9CED8F52}" type="presParOf" srcId="{3FD911E6-FAA9-4674-A691-3808A1471A81}" destId="{325242AC-FB60-4F3A-99A0-E36E6038436D}" srcOrd="0" destOrd="0" presId="urn:microsoft.com/office/officeart/2018/2/layout/IconVerticalSolidList"/>
    <dgm:cxn modelId="{5B4191D7-792F-4B13-B4AC-7E932FA3AA07}" type="presParOf" srcId="{3FD911E6-FAA9-4674-A691-3808A1471A81}" destId="{948E7654-DF15-4F31-BED5-82C974089452}" srcOrd="1" destOrd="0" presId="urn:microsoft.com/office/officeart/2018/2/layout/IconVerticalSolidList"/>
    <dgm:cxn modelId="{79AD5F07-2F5F-42D9-BE55-B887B5A9842C}" type="presParOf" srcId="{3FD911E6-FAA9-4674-A691-3808A1471A81}" destId="{E6AF095B-430D-4B0B-A653-28C353D09DF9}" srcOrd="2" destOrd="0" presId="urn:microsoft.com/office/officeart/2018/2/layout/IconVerticalSolidList"/>
    <dgm:cxn modelId="{207EFF2E-E8B9-4163-B40D-3972D9ACE68A}" type="presParOf" srcId="{3FD911E6-FAA9-4674-A691-3808A1471A81}" destId="{59EF2693-B6CC-4282-B54A-35C5947CF55F}" srcOrd="3" destOrd="0" presId="urn:microsoft.com/office/officeart/2018/2/layout/IconVerticalSolidList"/>
    <dgm:cxn modelId="{68C1B81D-B218-427C-8721-867AC2EAAE37}" type="presParOf" srcId="{49486B9C-FA2B-4759-A8C6-5181DDDECD2A}" destId="{04DC5D89-6880-4D92-9D6F-413D72C817C3}" srcOrd="5" destOrd="0" presId="urn:microsoft.com/office/officeart/2018/2/layout/IconVerticalSolidList"/>
    <dgm:cxn modelId="{39DE0E68-6952-4C14-A01C-8A1781491B9E}" type="presParOf" srcId="{49486B9C-FA2B-4759-A8C6-5181DDDECD2A}" destId="{1B7090A3-27E8-4164-A99C-10DC6EC5A5DA}" srcOrd="6" destOrd="0" presId="urn:microsoft.com/office/officeart/2018/2/layout/IconVerticalSolidList"/>
    <dgm:cxn modelId="{4D6E265A-0645-43B1-BBFC-92C84EED5CFF}" type="presParOf" srcId="{1B7090A3-27E8-4164-A99C-10DC6EC5A5DA}" destId="{82A664BC-3C17-488B-939C-C3629FE2E4BD}" srcOrd="0" destOrd="0" presId="urn:microsoft.com/office/officeart/2018/2/layout/IconVerticalSolidList"/>
    <dgm:cxn modelId="{ADBA0924-1F93-4D43-A24F-DE6FF757C5BF}" type="presParOf" srcId="{1B7090A3-27E8-4164-A99C-10DC6EC5A5DA}" destId="{C32FE6F3-7787-4C3E-8B57-AF146832DB3B}" srcOrd="1" destOrd="0" presId="urn:microsoft.com/office/officeart/2018/2/layout/IconVerticalSolidList"/>
    <dgm:cxn modelId="{3F0535CC-738B-4B37-9422-873CC8D2A78C}" type="presParOf" srcId="{1B7090A3-27E8-4164-A99C-10DC6EC5A5DA}" destId="{F3AD9E76-C9A4-478B-A14C-8742183BB605}" srcOrd="2" destOrd="0" presId="urn:microsoft.com/office/officeart/2018/2/layout/IconVerticalSolidList"/>
    <dgm:cxn modelId="{0771F4FA-42C0-4A3B-9E69-B18E9BF4A1F2}" type="presParOf" srcId="{1B7090A3-27E8-4164-A99C-10DC6EC5A5DA}" destId="{1D886ADC-843F-4A4D-BC46-9A5B49E401D4}" srcOrd="3" destOrd="0" presId="urn:microsoft.com/office/officeart/2018/2/layout/IconVerticalSolidList"/>
    <dgm:cxn modelId="{741DA7BD-DF0B-445B-A477-09936E6ECF1B}" type="presParOf" srcId="{49486B9C-FA2B-4759-A8C6-5181DDDECD2A}" destId="{CCC3E4E4-DECE-4B07-B8B0-8E0D383DB2AB}" srcOrd="7" destOrd="0" presId="urn:microsoft.com/office/officeart/2018/2/layout/IconVerticalSolidList"/>
    <dgm:cxn modelId="{A0D8C655-9060-42C4-AE02-AC158D7F09E1}" type="presParOf" srcId="{49486B9C-FA2B-4759-A8C6-5181DDDECD2A}" destId="{F5270BC6-1190-47C4-B41A-2CB319469460}" srcOrd="8" destOrd="0" presId="urn:microsoft.com/office/officeart/2018/2/layout/IconVerticalSolidList"/>
    <dgm:cxn modelId="{9AD68A46-A325-4D85-B334-1948616E5852}" type="presParOf" srcId="{F5270BC6-1190-47C4-B41A-2CB319469460}" destId="{CFD415EB-8F59-4BFA-97D5-229E946F34CA}" srcOrd="0" destOrd="0" presId="urn:microsoft.com/office/officeart/2018/2/layout/IconVerticalSolidList"/>
    <dgm:cxn modelId="{ED8B407D-93C8-4737-8ADC-FC68DE82E563}" type="presParOf" srcId="{F5270BC6-1190-47C4-B41A-2CB319469460}" destId="{3858C865-D780-4E19-8CC5-8389FCC5BBCE}" srcOrd="1" destOrd="0" presId="urn:microsoft.com/office/officeart/2018/2/layout/IconVerticalSolidList"/>
    <dgm:cxn modelId="{7A346701-C54B-4F8A-996D-052CFB25A66D}" type="presParOf" srcId="{F5270BC6-1190-47C4-B41A-2CB319469460}" destId="{86AFE184-5993-451E-848B-CF22F0685508}" srcOrd="2" destOrd="0" presId="urn:microsoft.com/office/officeart/2018/2/layout/IconVerticalSolidList"/>
    <dgm:cxn modelId="{8D3586F6-D9C9-4804-9177-9C8E3567C7CF}" type="presParOf" srcId="{F5270BC6-1190-47C4-B41A-2CB319469460}" destId="{EDD2F381-3B6A-4E9F-9A22-E673C68DF2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56A871-D87D-4AC3-9C00-195A7EB6F965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A418C25-1D4B-4109-B8B1-35A644D02E4D}">
      <dgm:prSet/>
      <dgm:spPr/>
      <dgm:t>
        <a:bodyPr/>
        <a:lstStyle/>
        <a:p>
          <a:r>
            <a:rPr lang="en-US"/>
            <a:t>YOLOv8 uses multiple loss terms:</a:t>
          </a:r>
        </a:p>
      </dgm:t>
    </dgm:pt>
    <dgm:pt modelId="{232540B5-D55C-4F7A-B4B5-648143A14B84}" type="parTrans" cxnId="{997449A5-5706-4E41-A8D2-493CB3F0655D}">
      <dgm:prSet/>
      <dgm:spPr/>
      <dgm:t>
        <a:bodyPr/>
        <a:lstStyle/>
        <a:p>
          <a:endParaRPr lang="en-US"/>
        </a:p>
      </dgm:t>
    </dgm:pt>
    <dgm:pt modelId="{B5881320-CEA2-461C-A160-41EC30F01C83}" type="sibTrans" cxnId="{997449A5-5706-4E41-A8D2-493CB3F0655D}">
      <dgm:prSet/>
      <dgm:spPr/>
      <dgm:t>
        <a:bodyPr/>
        <a:lstStyle/>
        <a:p>
          <a:endParaRPr lang="en-US"/>
        </a:p>
      </dgm:t>
    </dgm:pt>
    <dgm:pt modelId="{0D97409D-1A5B-416F-A39D-ED48D699130E}">
      <dgm:prSet/>
      <dgm:spPr/>
      <dgm:t>
        <a:bodyPr/>
        <a:lstStyle/>
        <a:p>
          <a:r>
            <a:rPr lang="en-US"/>
            <a:t>Box Loss: Measures bounding box alignment using CIoU.</a:t>
          </a:r>
        </a:p>
      </dgm:t>
    </dgm:pt>
    <dgm:pt modelId="{343F2FFA-7BE2-47AB-8184-B692C9DDAE64}" type="parTrans" cxnId="{58156EE1-0172-461A-BB69-27411C83C8CC}">
      <dgm:prSet/>
      <dgm:spPr/>
      <dgm:t>
        <a:bodyPr/>
        <a:lstStyle/>
        <a:p>
          <a:endParaRPr lang="en-US"/>
        </a:p>
      </dgm:t>
    </dgm:pt>
    <dgm:pt modelId="{4028E096-B02E-46FA-AA58-08B683509822}" type="sibTrans" cxnId="{58156EE1-0172-461A-BB69-27411C83C8CC}">
      <dgm:prSet/>
      <dgm:spPr/>
      <dgm:t>
        <a:bodyPr/>
        <a:lstStyle/>
        <a:p>
          <a:endParaRPr lang="en-US"/>
        </a:p>
      </dgm:t>
    </dgm:pt>
    <dgm:pt modelId="{857C275F-F7DC-43EB-8500-26BB9700C67A}">
      <dgm:prSet/>
      <dgm:spPr/>
      <dgm:t>
        <a:bodyPr/>
        <a:lstStyle/>
        <a:p>
          <a:r>
            <a:rPr lang="en-US"/>
            <a:t>Classification Loss: Penalizes incorrect class predictions.</a:t>
          </a:r>
        </a:p>
      </dgm:t>
    </dgm:pt>
    <dgm:pt modelId="{6D5C226F-10A9-449A-8A94-8414CE512E49}" type="parTrans" cxnId="{1BA112AC-203F-4227-8B06-2B4D56E9E69E}">
      <dgm:prSet/>
      <dgm:spPr/>
      <dgm:t>
        <a:bodyPr/>
        <a:lstStyle/>
        <a:p>
          <a:endParaRPr lang="en-US"/>
        </a:p>
      </dgm:t>
    </dgm:pt>
    <dgm:pt modelId="{2C2AEC0D-1F2C-48C5-8508-C84B0DD8090E}" type="sibTrans" cxnId="{1BA112AC-203F-4227-8B06-2B4D56E9E69E}">
      <dgm:prSet/>
      <dgm:spPr/>
      <dgm:t>
        <a:bodyPr/>
        <a:lstStyle/>
        <a:p>
          <a:endParaRPr lang="en-US"/>
        </a:p>
      </dgm:t>
    </dgm:pt>
    <dgm:pt modelId="{7C1C7539-D0C1-45F6-99F7-08D14A99E869}">
      <dgm:prSet/>
      <dgm:spPr/>
      <dgm:t>
        <a:bodyPr/>
        <a:lstStyle/>
        <a:p>
          <a:r>
            <a:rPr lang="en-US"/>
            <a:t>DFL (Distribution Focal Loss): Predicts fine-grained box offsets.</a:t>
          </a:r>
        </a:p>
      </dgm:t>
    </dgm:pt>
    <dgm:pt modelId="{ED3B624E-5285-466E-8086-E3BE396F5B7D}" type="parTrans" cxnId="{91908FCA-DB51-4066-9123-F0E40998D925}">
      <dgm:prSet/>
      <dgm:spPr/>
      <dgm:t>
        <a:bodyPr/>
        <a:lstStyle/>
        <a:p>
          <a:endParaRPr lang="en-US"/>
        </a:p>
      </dgm:t>
    </dgm:pt>
    <dgm:pt modelId="{AE14ECC0-77E9-4006-8F33-9A819EC08D3D}" type="sibTrans" cxnId="{91908FCA-DB51-4066-9123-F0E40998D925}">
      <dgm:prSet/>
      <dgm:spPr/>
      <dgm:t>
        <a:bodyPr/>
        <a:lstStyle/>
        <a:p>
          <a:endParaRPr lang="en-US"/>
        </a:p>
      </dgm:t>
    </dgm:pt>
    <dgm:pt modelId="{72EFC250-053B-44E5-8084-41AE71214943}">
      <dgm:prSet/>
      <dgm:spPr/>
      <dgm:t>
        <a:bodyPr/>
        <a:lstStyle/>
        <a:p>
          <a:r>
            <a:rPr lang="en-US"/>
            <a:t>→ Combined to improve accuracy and localization.</a:t>
          </a:r>
        </a:p>
      </dgm:t>
    </dgm:pt>
    <dgm:pt modelId="{66C3D929-A1FE-4D60-B34B-2F46FA714C5F}" type="parTrans" cxnId="{23FCD0AE-0218-4893-B76C-5099793760EC}">
      <dgm:prSet/>
      <dgm:spPr/>
      <dgm:t>
        <a:bodyPr/>
        <a:lstStyle/>
        <a:p>
          <a:endParaRPr lang="en-US"/>
        </a:p>
      </dgm:t>
    </dgm:pt>
    <dgm:pt modelId="{B233724A-7DA8-4AE2-9733-0FE7E320F72F}" type="sibTrans" cxnId="{23FCD0AE-0218-4893-B76C-5099793760EC}">
      <dgm:prSet/>
      <dgm:spPr/>
      <dgm:t>
        <a:bodyPr/>
        <a:lstStyle/>
        <a:p>
          <a:endParaRPr lang="en-US"/>
        </a:p>
      </dgm:t>
    </dgm:pt>
    <dgm:pt modelId="{F15D94FB-EA59-442A-9ED1-AC82BCB52BCC}" type="pres">
      <dgm:prSet presAssocID="{3B56A871-D87D-4AC3-9C00-195A7EB6F965}" presName="linear" presStyleCnt="0">
        <dgm:presLayoutVars>
          <dgm:animLvl val="lvl"/>
          <dgm:resizeHandles val="exact"/>
        </dgm:presLayoutVars>
      </dgm:prSet>
      <dgm:spPr/>
    </dgm:pt>
    <dgm:pt modelId="{6D35BE39-3955-4A72-B5C8-FF06071792F9}" type="pres">
      <dgm:prSet presAssocID="{9A418C25-1D4B-4109-B8B1-35A644D02E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49D044-B7C6-4BC4-A20F-B80C459FAFAF}" type="pres">
      <dgm:prSet presAssocID="{B5881320-CEA2-461C-A160-41EC30F01C83}" presName="spacer" presStyleCnt="0"/>
      <dgm:spPr/>
    </dgm:pt>
    <dgm:pt modelId="{6ACDE239-DD78-4184-89AE-CB9FAF4B673E}" type="pres">
      <dgm:prSet presAssocID="{0D97409D-1A5B-416F-A39D-ED48D699130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3C739C6-FC73-4174-A5A5-415DB66C7A1B}" type="pres">
      <dgm:prSet presAssocID="{4028E096-B02E-46FA-AA58-08B683509822}" presName="spacer" presStyleCnt="0"/>
      <dgm:spPr/>
    </dgm:pt>
    <dgm:pt modelId="{4331608A-60BC-4CD7-A46B-F136DF4F0AAE}" type="pres">
      <dgm:prSet presAssocID="{857C275F-F7DC-43EB-8500-26BB9700C67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ACDEC5C-EB63-43EB-9E56-3089D54B4339}" type="pres">
      <dgm:prSet presAssocID="{2C2AEC0D-1F2C-48C5-8508-C84B0DD8090E}" presName="spacer" presStyleCnt="0"/>
      <dgm:spPr/>
    </dgm:pt>
    <dgm:pt modelId="{4CFC993C-0168-467E-8C00-FA4A090BFC5A}" type="pres">
      <dgm:prSet presAssocID="{7C1C7539-D0C1-45F6-99F7-08D14A99E86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3C46831-AF3B-4A79-8ACE-E829F3B87467}" type="pres">
      <dgm:prSet presAssocID="{AE14ECC0-77E9-4006-8F33-9A819EC08D3D}" presName="spacer" presStyleCnt="0"/>
      <dgm:spPr/>
    </dgm:pt>
    <dgm:pt modelId="{1EA176B3-C7BC-4194-815D-61E4B42CAB31}" type="pres">
      <dgm:prSet presAssocID="{72EFC250-053B-44E5-8084-41AE7121494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313AC55-9749-41DF-A6CF-5BBFB1ADC4FF}" type="presOf" srcId="{0D97409D-1A5B-416F-A39D-ED48D699130E}" destId="{6ACDE239-DD78-4184-89AE-CB9FAF4B673E}" srcOrd="0" destOrd="0" presId="urn:microsoft.com/office/officeart/2005/8/layout/vList2"/>
    <dgm:cxn modelId="{B10CB79E-71BD-4822-8BB7-BF8B57FD65B6}" type="presOf" srcId="{857C275F-F7DC-43EB-8500-26BB9700C67A}" destId="{4331608A-60BC-4CD7-A46B-F136DF4F0AAE}" srcOrd="0" destOrd="0" presId="urn:microsoft.com/office/officeart/2005/8/layout/vList2"/>
    <dgm:cxn modelId="{997449A5-5706-4E41-A8D2-493CB3F0655D}" srcId="{3B56A871-D87D-4AC3-9C00-195A7EB6F965}" destId="{9A418C25-1D4B-4109-B8B1-35A644D02E4D}" srcOrd="0" destOrd="0" parTransId="{232540B5-D55C-4F7A-B4B5-648143A14B84}" sibTransId="{B5881320-CEA2-461C-A160-41EC30F01C83}"/>
    <dgm:cxn modelId="{1BA112AC-203F-4227-8B06-2B4D56E9E69E}" srcId="{3B56A871-D87D-4AC3-9C00-195A7EB6F965}" destId="{857C275F-F7DC-43EB-8500-26BB9700C67A}" srcOrd="2" destOrd="0" parTransId="{6D5C226F-10A9-449A-8A94-8414CE512E49}" sibTransId="{2C2AEC0D-1F2C-48C5-8508-C84B0DD8090E}"/>
    <dgm:cxn modelId="{23FCD0AE-0218-4893-B76C-5099793760EC}" srcId="{3B56A871-D87D-4AC3-9C00-195A7EB6F965}" destId="{72EFC250-053B-44E5-8084-41AE71214943}" srcOrd="4" destOrd="0" parTransId="{66C3D929-A1FE-4D60-B34B-2F46FA714C5F}" sibTransId="{B233724A-7DA8-4AE2-9733-0FE7E320F72F}"/>
    <dgm:cxn modelId="{91908FCA-DB51-4066-9123-F0E40998D925}" srcId="{3B56A871-D87D-4AC3-9C00-195A7EB6F965}" destId="{7C1C7539-D0C1-45F6-99F7-08D14A99E869}" srcOrd="3" destOrd="0" parTransId="{ED3B624E-5285-466E-8086-E3BE396F5B7D}" sibTransId="{AE14ECC0-77E9-4006-8F33-9A819EC08D3D}"/>
    <dgm:cxn modelId="{E8F3E3DF-7394-442B-B3AC-E1487F16BB8E}" type="presOf" srcId="{7C1C7539-D0C1-45F6-99F7-08D14A99E869}" destId="{4CFC993C-0168-467E-8C00-FA4A090BFC5A}" srcOrd="0" destOrd="0" presId="urn:microsoft.com/office/officeart/2005/8/layout/vList2"/>
    <dgm:cxn modelId="{58156EE1-0172-461A-BB69-27411C83C8CC}" srcId="{3B56A871-D87D-4AC3-9C00-195A7EB6F965}" destId="{0D97409D-1A5B-416F-A39D-ED48D699130E}" srcOrd="1" destOrd="0" parTransId="{343F2FFA-7BE2-47AB-8184-B692C9DDAE64}" sibTransId="{4028E096-B02E-46FA-AA58-08B683509822}"/>
    <dgm:cxn modelId="{D6D56BF2-A5C3-4D73-85AF-7C9FA67B9485}" type="presOf" srcId="{3B56A871-D87D-4AC3-9C00-195A7EB6F965}" destId="{F15D94FB-EA59-442A-9ED1-AC82BCB52BCC}" srcOrd="0" destOrd="0" presId="urn:microsoft.com/office/officeart/2005/8/layout/vList2"/>
    <dgm:cxn modelId="{BBE1FDF2-C60B-44B3-B040-08C80AF42D8F}" type="presOf" srcId="{9A418C25-1D4B-4109-B8B1-35A644D02E4D}" destId="{6D35BE39-3955-4A72-B5C8-FF06071792F9}" srcOrd="0" destOrd="0" presId="urn:microsoft.com/office/officeart/2005/8/layout/vList2"/>
    <dgm:cxn modelId="{334E4DF6-6D84-48EE-AF81-0448CCD4B45E}" type="presOf" srcId="{72EFC250-053B-44E5-8084-41AE71214943}" destId="{1EA176B3-C7BC-4194-815D-61E4B42CAB31}" srcOrd="0" destOrd="0" presId="urn:microsoft.com/office/officeart/2005/8/layout/vList2"/>
    <dgm:cxn modelId="{BFAADFE0-0BB0-442C-9AE3-986B1C98151B}" type="presParOf" srcId="{F15D94FB-EA59-442A-9ED1-AC82BCB52BCC}" destId="{6D35BE39-3955-4A72-B5C8-FF06071792F9}" srcOrd="0" destOrd="0" presId="urn:microsoft.com/office/officeart/2005/8/layout/vList2"/>
    <dgm:cxn modelId="{05DF5175-0880-4630-9869-C0BC46E53AAE}" type="presParOf" srcId="{F15D94FB-EA59-442A-9ED1-AC82BCB52BCC}" destId="{8D49D044-B7C6-4BC4-A20F-B80C459FAFAF}" srcOrd="1" destOrd="0" presId="urn:microsoft.com/office/officeart/2005/8/layout/vList2"/>
    <dgm:cxn modelId="{3FD4E65B-5A7A-4661-8F08-E674061E7E97}" type="presParOf" srcId="{F15D94FB-EA59-442A-9ED1-AC82BCB52BCC}" destId="{6ACDE239-DD78-4184-89AE-CB9FAF4B673E}" srcOrd="2" destOrd="0" presId="urn:microsoft.com/office/officeart/2005/8/layout/vList2"/>
    <dgm:cxn modelId="{FE0DC083-51EA-4FBB-BE10-02120CCB4519}" type="presParOf" srcId="{F15D94FB-EA59-442A-9ED1-AC82BCB52BCC}" destId="{93C739C6-FC73-4174-A5A5-415DB66C7A1B}" srcOrd="3" destOrd="0" presId="urn:microsoft.com/office/officeart/2005/8/layout/vList2"/>
    <dgm:cxn modelId="{3A41D346-1362-4C2C-98D3-B4CE0D95EAFB}" type="presParOf" srcId="{F15D94FB-EA59-442A-9ED1-AC82BCB52BCC}" destId="{4331608A-60BC-4CD7-A46B-F136DF4F0AAE}" srcOrd="4" destOrd="0" presId="urn:microsoft.com/office/officeart/2005/8/layout/vList2"/>
    <dgm:cxn modelId="{68B37E41-DF05-40CC-9F77-CAC000EDBED6}" type="presParOf" srcId="{F15D94FB-EA59-442A-9ED1-AC82BCB52BCC}" destId="{3ACDEC5C-EB63-43EB-9E56-3089D54B4339}" srcOrd="5" destOrd="0" presId="urn:microsoft.com/office/officeart/2005/8/layout/vList2"/>
    <dgm:cxn modelId="{BE2C8D66-A0ED-452E-AB92-42A5A2BF2106}" type="presParOf" srcId="{F15D94FB-EA59-442A-9ED1-AC82BCB52BCC}" destId="{4CFC993C-0168-467E-8C00-FA4A090BFC5A}" srcOrd="6" destOrd="0" presId="urn:microsoft.com/office/officeart/2005/8/layout/vList2"/>
    <dgm:cxn modelId="{9BB7A40E-168C-488C-8D87-FF11DA99E0D4}" type="presParOf" srcId="{F15D94FB-EA59-442A-9ED1-AC82BCB52BCC}" destId="{23C46831-AF3B-4A79-8ACE-E829F3B87467}" srcOrd="7" destOrd="0" presId="urn:microsoft.com/office/officeart/2005/8/layout/vList2"/>
    <dgm:cxn modelId="{5772B737-6EC6-490D-BC10-57F19E32AAA4}" type="presParOf" srcId="{F15D94FB-EA59-442A-9ED1-AC82BCB52BCC}" destId="{1EA176B3-C7BC-4194-815D-61E4B42CAB3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5050BC7-D5A3-412E-9596-EB96E5B8327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6E3A71-97C2-4703-A1B1-608D93687903}">
      <dgm:prSet/>
      <dgm:spPr/>
      <dgm:t>
        <a:bodyPr/>
        <a:lstStyle/>
        <a:p>
          <a:r>
            <a:rPr lang="en-US"/>
            <a:t>Stochastic Gradient Descent (SGD):</a:t>
          </a:r>
        </a:p>
      </dgm:t>
    </dgm:pt>
    <dgm:pt modelId="{1FEC1B01-E605-447E-8D87-7C6A1311997D}" type="parTrans" cxnId="{6867CFE0-25C7-4619-8A44-FC1B3CED8ECF}">
      <dgm:prSet/>
      <dgm:spPr/>
      <dgm:t>
        <a:bodyPr/>
        <a:lstStyle/>
        <a:p>
          <a:endParaRPr lang="en-US"/>
        </a:p>
      </dgm:t>
    </dgm:pt>
    <dgm:pt modelId="{2CDFC661-B073-4E7F-87A1-58F45E87EF50}" type="sibTrans" cxnId="{6867CFE0-25C7-4619-8A44-FC1B3CED8ECF}">
      <dgm:prSet/>
      <dgm:spPr/>
      <dgm:t>
        <a:bodyPr/>
        <a:lstStyle/>
        <a:p>
          <a:endParaRPr lang="en-US"/>
        </a:p>
      </dgm:t>
    </dgm:pt>
    <dgm:pt modelId="{A1096DBD-E3A6-442F-95C5-041EADA4FAEA}">
      <dgm:prSet/>
      <dgm:spPr/>
      <dgm:t>
        <a:bodyPr/>
        <a:lstStyle/>
        <a:p>
          <a:r>
            <a:rPr lang="en-US"/>
            <a:t>Popular optimization method in deep learning.</a:t>
          </a:r>
        </a:p>
      </dgm:t>
    </dgm:pt>
    <dgm:pt modelId="{FFE7EB4B-4867-442F-AE78-849EFF1420D0}" type="parTrans" cxnId="{5BFF1820-9A98-465A-8E5A-768E1A1226B5}">
      <dgm:prSet/>
      <dgm:spPr/>
      <dgm:t>
        <a:bodyPr/>
        <a:lstStyle/>
        <a:p>
          <a:endParaRPr lang="en-US"/>
        </a:p>
      </dgm:t>
    </dgm:pt>
    <dgm:pt modelId="{5EBABDE3-886A-4374-8BA0-FFB994452C48}" type="sibTrans" cxnId="{5BFF1820-9A98-465A-8E5A-768E1A1226B5}">
      <dgm:prSet/>
      <dgm:spPr/>
      <dgm:t>
        <a:bodyPr/>
        <a:lstStyle/>
        <a:p>
          <a:endParaRPr lang="en-US"/>
        </a:p>
      </dgm:t>
    </dgm:pt>
    <dgm:pt modelId="{05014701-ABCB-4468-8F62-493078249CAB}">
      <dgm:prSet/>
      <dgm:spPr/>
      <dgm:t>
        <a:bodyPr/>
        <a:lstStyle/>
        <a:p>
          <a:r>
            <a:rPr lang="en-US"/>
            <a:t>Performs weight updates based on small data batches.</a:t>
          </a:r>
        </a:p>
      </dgm:t>
    </dgm:pt>
    <dgm:pt modelId="{F78CDD0C-6078-4FF7-9541-9DE87877715E}" type="parTrans" cxnId="{BE37B060-D119-410D-8246-76D3A72D3D4A}">
      <dgm:prSet/>
      <dgm:spPr/>
      <dgm:t>
        <a:bodyPr/>
        <a:lstStyle/>
        <a:p>
          <a:endParaRPr lang="en-US"/>
        </a:p>
      </dgm:t>
    </dgm:pt>
    <dgm:pt modelId="{F12C6D18-F4DC-4ECA-8F15-DB81A936B417}" type="sibTrans" cxnId="{BE37B060-D119-410D-8246-76D3A72D3D4A}">
      <dgm:prSet/>
      <dgm:spPr/>
      <dgm:t>
        <a:bodyPr/>
        <a:lstStyle/>
        <a:p>
          <a:endParaRPr lang="en-US"/>
        </a:p>
      </dgm:t>
    </dgm:pt>
    <dgm:pt modelId="{C2A17F29-49C9-4F73-A7EE-A1E499C0544D}">
      <dgm:prSet/>
      <dgm:spPr/>
      <dgm:t>
        <a:bodyPr/>
        <a:lstStyle/>
        <a:p>
          <a:r>
            <a:rPr lang="en-US"/>
            <a:t>Faster and more memory-efficient than full-batch gradient descent.</a:t>
          </a:r>
        </a:p>
      </dgm:t>
    </dgm:pt>
    <dgm:pt modelId="{5CA1F0F8-D5A1-4E15-B8CB-6C28668644EF}" type="parTrans" cxnId="{9165FFA5-A6C6-4DB5-9E27-1EA24F8A1A01}">
      <dgm:prSet/>
      <dgm:spPr/>
      <dgm:t>
        <a:bodyPr/>
        <a:lstStyle/>
        <a:p>
          <a:endParaRPr lang="en-US"/>
        </a:p>
      </dgm:t>
    </dgm:pt>
    <dgm:pt modelId="{EC7D8470-2CEE-49D6-A181-4570C4012DAF}" type="sibTrans" cxnId="{9165FFA5-A6C6-4DB5-9E27-1EA24F8A1A01}">
      <dgm:prSet/>
      <dgm:spPr/>
      <dgm:t>
        <a:bodyPr/>
        <a:lstStyle/>
        <a:p>
          <a:endParaRPr lang="en-US"/>
        </a:p>
      </dgm:t>
    </dgm:pt>
    <dgm:pt modelId="{F4B8F153-4C1D-48D8-9327-5BC88D65E67E}">
      <dgm:prSet/>
      <dgm:spPr/>
      <dgm:t>
        <a:bodyPr/>
        <a:lstStyle/>
        <a:p>
          <a:r>
            <a:rPr lang="en-US"/>
            <a:t>YOLOv8 uses SGD with momentum to smooth updates.</a:t>
          </a:r>
        </a:p>
      </dgm:t>
    </dgm:pt>
    <dgm:pt modelId="{8AD8CC15-3BAD-49EF-AF31-80D7B5670D1E}" type="parTrans" cxnId="{C62AEA73-FA8A-4EC3-86FC-F4E18F4ABCC4}">
      <dgm:prSet/>
      <dgm:spPr/>
      <dgm:t>
        <a:bodyPr/>
        <a:lstStyle/>
        <a:p>
          <a:endParaRPr lang="en-US"/>
        </a:p>
      </dgm:t>
    </dgm:pt>
    <dgm:pt modelId="{56281580-D412-4B03-B8F3-5574437A7D6B}" type="sibTrans" cxnId="{C62AEA73-FA8A-4EC3-86FC-F4E18F4ABCC4}">
      <dgm:prSet/>
      <dgm:spPr/>
      <dgm:t>
        <a:bodyPr/>
        <a:lstStyle/>
        <a:p>
          <a:endParaRPr lang="en-US"/>
        </a:p>
      </dgm:t>
    </dgm:pt>
    <dgm:pt modelId="{95910778-7EF2-4F6E-86FC-2DA48BBD4D12}" type="pres">
      <dgm:prSet presAssocID="{55050BC7-D5A3-412E-9596-EB96E5B83272}" presName="outerComposite" presStyleCnt="0">
        <dgm:presLayoutVars>
          <dgm:chMax val="5"/>
          <dgm:dir/>
          <dgm:resizeHandles val="exact"/>
        </dgm:presLayoutVars>
      </dgm:prSet>
      <dgm:spPr/>
    </dgm:pt>
    <dgm:pt modelId="{4026335B-2E0F-49E1-8C46-4C5644FED2EF}" type="pres">
      <dgm:prSet presAssocID="{55050BC7-D5A3-412E-9596-EB96E5B83272}" presName="dummyMaxCanvas" presStyleCnt="0">
        <dgm:presLayoutVars/>
      </dgm:prSet>
      <dgm:spPr/>
    </dgm:pt>
    <dgm:pt modelId="{6484772A-E030-4817-82C2-072553A2CABF}" type="pres">
      <dgm:prSet presAssocID="{55050BC7-D5A3-412E-9596-EB96E5B83272}" presName="FiveNodes_1" presStyleLbl="node1" presStyleIdx="0" presStyleCnt="5">
        <dgm:presLayoutVars>
          <dgm:bulletEnabled val="1"/>
        </dgm:presLayoutVars>
      </dgm:prSet>
      <dgm:spPr/>
    </dgm:pt>
    <dgm:pt modelId="{67A54AA1-64A1-4A8F-85F0-A1AF71A7F951}" type="pres">
      <dgm:prSet presAssocID="{55050BC7-D5A3-412E-9596-EB96E5B83272}" presName="FiveNodes_2" presStyleLbl="node1" presStyleIdx="1" presStyleCnt="5">
        <dgm:presLayoutVars>
          <dgm:bulletEnabled val="1"/>
        </dgm:presLayoutVars>
      </dgm:prSet>
      <dgm:spPr/>
    </dgm:pt>
    <dgm:pt modelId="{A20E9490-7FB2-4F8B-AF87-0887B9420FE6}" type="pres">
      <dgm:prSet presAssocID="{55050BC7-D5A3-412E-9596-EB96E5B83272}" presName="FiveNodes_3" presStyleLbl="node1" presStyleIdx="2" presStyleCnt="5">
        <dgm:presLayoutVars>
          <dgm:bulletEnabled val="1"/>
        </dgm:presLayoutVars>
      </dgm:prSet>
      <dgm:spPr/>
    </dgm:pt>
    <dgm:pt modelId="{40CC1137-D66E-4FAE-BE50-CEA1B1C94A72}" type="pres">
      <dgm:prSet presAssocID="{55050BC7-D5A3-412E-9596-EB96E5B83272}" presName="FiveNodes_4" presStyleLbl="node1" presStyleIdx="3" presStyleCnt="5">
        <dgm:presLayoutVars>
          <dgm:bulletEnabled val="1"/>
        </dgm:presLayoutVars>
      </dgm:prSet>
      <dgm:spPr/>
    </dgm:pt>
    <dgm:pt modelId="{13FEECBC-C1C2-4160-BE75-A1FAF4C0D954}" type="pres">
      <dgm:prSet presAssocID="{55050BC7-D5A3-412E-9596-EB96E5B83272}" presName="FiveNodes_5" presStyleLbl="node1" presStyleIdx="4" presStyleCnt="5">
        <dgm:presLayoutVars>
          <dgm:bulletEnabled val="1"/>
        </dgm:presLayoutVars>
      </dgm:prSet>
      <dgm:spPr/>
    </dgm:pt>
    <dgm:pt modelId="{6C72EEC7-6BB5-4CBE-91B5-1FFAAF6EF652}" type="pres">
      <dgm:prSet presAssocID="{55050BC7-D5A3-412E-9596-EB96E5B83272}" presName="FiveConn_1-2" presStyleLbl="fgAccFollowNode1" presStyleIdx="0" presStyleCnt="4">
        <dgm:presLayoutVars>
          <dgm:bulletEnabled val="1"/>
        </dgm:presLayoutVars>
      </dgm:prSet>
      <dgm:spPr/>
    </dgm:pt>
    <dgm:pt modelId="{93B0743C-76E1-4FF5-8E24-63931AFAB0E2}" type="pres">
      <dgm:prSet presAssocID="{55050BC7-D5A3-412E-9596-EB96E5B83272}" presName="FiveConn_2-3" presStyleLbl="fgAccFollowNode1" presStyleIdx="1" presStyleCnt="4">
        <dgm:presLayoutVars>
          <dgm:bulletEnabled val="1"/>
        </dgm:presLayoutVars>
      </dgm:prSet>
      <dgm:spPr/>
    </dgm:pt>
    <dgm:pt modelId="{B524C2EC-9122-485C-AF7C-A1148E6C1857}" type="pres">
      <dgm:prSet presAssocID="{55050BC7-D5A3-412E-9596-EB96E5B83272}" presName="FiveConn_3-4" presStyleLbl="fgAccFollowNode1" presStyleIdx="2" presStyleCnt="4">
        <dgm:presLayoutVars>
          <dgm:bulletEnabled val="1"/>
        </dgm:presLayoutVars>
      </dgm:prSet>
      <dgm:spPr/>
    </dgm:pt>
    <dgm:pt modelId="{43683402-C2A5-45B7-AFC6-9947F891BA29}" type="pres">
      <dgm:prSet presAssocID="{55050BC7-D5A3-412E-9596-EB96E5B83272}" presName="FiveConn_4-5" presStyleLbl="fgAccFollowNode1" presStyleIdx="3" presStyleCnt="4">
        <dgm:presLayoutVars>
          <dgm:bulletEnabled val="1"/>
        </dgm:presLayoutVars>
      </dgm:prSet>
      <dgm:spPr/>
    </dgm:pt>
    <dgm:pt modelId="{10E4AC07-B5AF-4458-91EA-7D6E225A35F9}" type="pres">
      <dgm:prSet presAssocID="{55050BC7-D5A3-412E-9596-EB96E5B83272}" presName="FiveNodes_1_text" presStyleLbl="node1" presStyleIdx="4" presStyleCnt="5">
        <dgm:presLayoutVars>
          <dgm:bulletEnabled val="1"/>
        </dgm:presLayoutVars>
      </dgm:prSet>
      <dgm:spPr/>
    </dgm:pt>
    <dgm:pt modelId="{AD7F1021-D1AD-46F1-9E75-A88FFD198EB9}" type="pres">
      <dgm:prSet presAssocID="{55050BC7-D5A3-412E-9596-EB96E5B83272}" presName="FiveNodes_2_text" presStyleLbl="node1" presStyleIdx="4" presStyleCnt="5">
        <dgm:presLayoutVars>
          <dgm:bulletEnabled val="1"/>
        </dgm:presLayoutVars>
      </dgm:prSet>
      <dgm:spPr/>
    </dgm:pt>
    <dgm:pt modelId="{49835892-B0BF-4C7D-B6CC-D13868871D58}" type="pres">
      <dgm:prSet presAssocID="{55050BC7-D5A3-412E-9596-EB96E5B83272}" presName="FiveNodes_3_text" presStyleLbl="node1" presStyleIdx="4" presStyleCnt="5">
        <dgm:presLayoutVars>
          <dgm:bulletEnabled val="1"/>
        </dgm:presLayoutVars>
      </dgm:prSet>
      <dgm:spPr/>
    </dgm:pt>
    <dgm:pt modelId="{4A2A5B38-8A1F-4DC7-8D2D-9C6E03BEBE5E}" type="pres">
      <dgm:prSet presAssocID="{55050BC7-D5A3-412E-9596-EB96E5B83272}" presName="FiveNodes_4_text" presStyleLbl="node1" presStyleIdx="4" presStyleCnt="5">
        <dgm:presLayoutVars>
          <dgm:bulletEnabled val="1"/>
        </dgm:presLayoutVars>
      </dgm:prSet>
      <dgm:spPr/>
    </dgm:pt>
    <dgm:pt modelId="{28BAF1E7-84D8-4B4C-9DDE-0A04D240E23F}" type="pres">
      <dgm:prSet presAssocID="{55050BC7-D5A3-412E-9596-EB96E5B8327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E754E13-6113-45DE-8023-5B012A6BAE8F}" type="presOf" srcId="{A36E3A71-97C2-4703-A1B1-608D93687903}" destId="{6484772A-E030-4817-82C2-072553A2CABF}" srcOrd="0" destOrd="0" presId="urn:microsoft.com/office/officeart/2005/8/layout/vProcess5"/>
    <dgm:cxn modelId="{16AB8C15-2CB0-4E47-A2C9-FA5E43017054}" type="presOf" srcId="{05014701-ABCB-4468-8F62-493078249CAB}" destId="{49835892-B0BF-4C7D-B6CC-D13868871D58}" srcOrd="1" destOrd="0" presId="urn:microsoft.com/office/officeart/2005/8/layout/vProcess5"/>
    <dgm:cxn modelId="{5BFF1820-9A98-465A-8E5A-768E1A1226B5}" srcId="{55050BC7-D5A3-412E-9596-EB96E5B83272}" destId="{A1096DBD-E3A6-442F-95C5-041EADA4FAEA}" srcOrd="1" destOrd="0" parTransId="{FFE7EB4B-4867-442F-AE78-849EFF1420D0}" sibTransId="{5EBABDE3-886A-4374-8BA0-FFB994452C48}"/>
    <dgm:cxn modelId="{74F04C29-14AC-4C43-B42C-CB2CE03A3889}" type="presOf" srcId="{A36E3A71-97C2-4703-A1B1-608D93687903}" destId="{10E4AC07-B5AF-4458-91EA-7D6E225A35F9}" srcOrd="1" destOrd="0" presId="urn:microsoft.com/office/officeart/2005/8/layout/vProcess5"/>
    <dgm:cxn modelId="{BC69233C-4D8C-423F-B03E-1E21DC441D0E}" type="presOf" srcId="{A1096DBD-E3A6-442F-95C5-041EADA4FAEA}" destId="{AD7F1021-D1AD-46F1-9E75-A88FFD198EB9}" srcOrd="1" destOrd="0" presId="urn:microsoft.com/office/officeart/2005/8/layout/vProcess5"/>
    <dgm:cxn modelId="{BE37B060-D119-410D-8246-76D3A72D3D4A}" srcId="{55050BC7-D5A3-412E-9596-EB96E5B83272}" destId="{05014701-ABCB-4468-8F62-493078249CAB}" srcOrd="2" destOrd="0" parTransId="{F78CDD0C-6078-4FF7-9541-9DE87877715E}" sibTransId="{F12C6D18-F4DC-4ECA-8F15-DB81A936B417}"/>
    <dgm:cxn modelId="{C62AEA73-FA8A-4EC3-86FC-F4E18F4ABCC4}" srcId="{55050BC7-D5A3-412E-9596-EB96E5B83272}" destId="{F4B8F153-4C1D-48D8-9327-5BC88D65E67E}" srcOrd="4" destOrd="0" parTransId="{8AD8CC15-3BAD-49EF-AF31-80D7B5670D1E}" sibTransId="{56281580-D412-4B03-B8F3-5574437A7D6B}"/>
    <dgm:cxn modelId="{5DC9827B-7B48-4CD7-B5D2-044C2CEA9BBD}" type="presOf" srcId="{A1096DBD-E3A6-442F-95C5-041EADA4FAEA}" destId="{67A54AA1-64A1-4A8F-85F0-A1AF71A7F951}" srcOrd="0" destOrd="0" presId="urn:microsoft.com/office/officeart/2005/8/layout/vProcess5"/>
    <dgm:cxn modelId="{2C81E286-20EA-489F-A7FC-8F9EB0D1FAA7}" type="presOf" srcId="{2CDFC661-B073-4E7F-87A1-58F45E87EF50}" destId="{6C72EEC7-6BB5-4CBE-91B5-1FFAAF6EF652}" srcOrd="0" destOrd="0" presId="urn:microsoft.com/office/officeart/2005/8/layout/vProcess5"/>
    <dgm:cxn modelId="{3DCD2592-FEDA-4066-9829-716BF80C7128}" type="presOf" srcId="{F4B8F153-4C1D-48D8-9327-5BC88D65E67E}" destId="{28BAF1E7-84D8-4B4C-9DDE-0A04D240E23F}" srcOrd="1" destOrd="0" presId="urn:microsoft.com/office/officeart/2005/8/layout/vProcess5"/>
    <dgm:cxn modelId="{F9B61993-7C08-47EF-A722-75016568A060}" type="presOf" srcId="{55050BC7-D5A3-412E-9596-EB96E5B83272}" destId="{95910778-7EF2-4F6E-86FC-2DA48BBD4D12}" srcOrd="0" destOrd="0" presId="urn:microsoft.com/office/officeart/2005/8/layout/vProcess5"/>
    <dgm:cxn modelId="{9165FFA5-A6C6-4DB5-9E27-1EA24F8A1A01}" srcId="{55050BC7-D5A3-412E-9596-EB96E5B83272}" destId="{C2A17F29-49C9-4F73-A7EE-A1E499C0544D}" srcOrd="3" destOrd="0" parTransId="{5CA1F0F8-D5A1-4E15-B8CB-6C28668644EF}" sibTransId="{EC7D8470-2CEE-49D6-A181-4570C4012DAF}"/>
    <dgm:cxn modelId="{4216FCAD-20A7-4F89-BA84-1EDED1F99B8B}" type="presOf" srcId="{F12C6D18-F4DC-4ECA-8F15-DB81A936B417}" destId="{B524C2EC-9122-485C-AF7C-A1148E6C1857}" srcOrd="0" destOrd="0" presId="urn:microsoft.com/office/officeart/2005/8/layout/vProcess5"/>
    <dgm:cxn modelId="{3B6086BB-8EF2-4355-A361-C7689DDBB4D7}" type="presOf" srcId="{C2A17F29-49C9-4F73-A7EE-A1E499C0544D}" destId="{4A2A5B38-8A1F-4DC7-8D2D-9C6E03BEBE5E}" srcOrd="1" destOrd="0" presId="urn:microsoft.com/office/officeart/2005/8/layout/vProcess5"/>
    <dgm:cxn modelId="{023D09BD-732F-42F4-BCDA-EE43B91B4A0F}" type="presOf" srcId="{C2A17F29-49C9-4F73-A7EE-A1E499C0544D}" destId="{40CC1137-D66E-4FAE-BE50-CEA1B1C94A72}" srcOrd="0" destOrd="0" presId="urn:microsoft.com/office/officeart/2005/8/layout/vProcess5"/>
    <dgm:cxn modelId="{CDE3F9BF-44AD-4385-B594-B5C921B7EFB9}" type="presOf" srcId="{F4B8F153-4C1D-48D8-9327-5BC88D65E67E}" destId="{13FEECBC-C1C2-4160-BE75-A1FAF4C0D954}" srcOrd="0" destOrd="0" presId="urn:microsoft.com/office/officeart/2005/8/layout/vProcess5"/>
    <dgm:cxn modelId="{204F96C0-7C83-48AB-8987-59609112DCA1}" type="presOf" srcId="{EC7D8470-2CEE-49D6-A181-4570C4012DAF}" destId="{43683402-C2A5-45B7-AFC6-9947F891BA29}" srcOrd="0" destOrd="0" presId="urn:microsoft.com/office/officeart/2005/8/layout/vProcess5"/>
    <dgm:cxn modelId="{BB13A8DF-0A6C-44DA-8A78-9930093FC223}" type="presOf" srcId="{05014701-ABCB-4468-8F62-493078249CAB}" destId="{A20E9490-7FB2-4F8B-AF87-0887B9420FE6}" srcOrd="0" destOrd="0" presId="urn:microsoft.com/office/officeart/2005/8/layout/vProcess5"/>
    <dgm:cxn modelId="{6867CFE0-25C7-4619-8A44-FC1B3CED8ECF}" srcId="{55050BC7-D5A3-412E-9596-EB96E5B83272}" destId="{A36E3A71-97C2-4703-A1B1-608D93687903}" srcOrd="0" destOrd="0" parTransId="{1FEC1B01-E605-447E-8D87-7C6A1311997D}" sibTransId="{2CDFC661-B073-4E7F-87A1-58F45E87EF50}"/>
    <dgm:cxn modelId="{C2D655EC-7F7F-468F-BAAB-0BC0F6BA0FD8}" type="presOf" srcId="{5EBABDE3-886A-4374-8BA0-FFB994452C48}" destId="{93B0743C-76E1-4FF5-8E24-63931AFAB0E2}" srcOrd="0" destOrd="0" presId="urn:microsoft.com/office/officeart/2005/8/layout/vProcess5"/>
    <dgm:cxn modelId="{654E55DB-C72B-4B4A-ABEE-8CA04B54804C}" type="presParOf" srcId="{95910778-7EF2-4F6E-86FC-2DA48BBD4D12}" destId="{4026335B-2E0F-49E1-8C46-4C5644FED2EF}" srcOrd="0" destOrd="0" presId="urn:microsoft.com/office/officeart/2005/8/layout/vProcess5"/>
    <dgm:cxn modelId="{7008F331-3CC7-466D-A1F6-6CD1B6CD6FA8}" type="presParOf" srcId="{95910778-7EF2-4F6E-86FC-2DA48BBD4D12}" destId="{6484772A-E030-4817-82C2-072553A2CABF}" srcOrd="1" destOrd="0" presId="urn:microsoft.com/office/officeart/2005/8/layout/vProcess5"/>
    <dgm:cxn modelId="{1DC218BE-FC30-4B59-A7C0-6E94670B39EC}" type="presParOf" srcId="{95910778-7EF2-4F6E-86FC-2DA48BBD4D12}" destId="{67A54AA1-64A1-4A8F-85F0-A1AF71A7F951}" srcOrd="2" destOrd="0" presId="urn:microsoft.com/office/officeart/2005/8/layout/vProcess5"/>
    <dgm:cxn modelId="{6C7556A9-5622-4A18-BA93-9E76564D197F}" type="presParOf" srcId="{95910778-7EF2-4F6E-86FC-2DA48BBD4D12}" destId="{A20E9490-7FB2-4F8B-AF87-0887B9420FE6}" srcOrd="3" destOrd="0" presId="urn:microsoft.com/office/officeart/2005/8/layout/vProcess5"/>
    <dgm:cxn modelId="{1C894D54-1710-4490-8360-D409D1C9E931}" type="presParOf" srcId="{95910778-7EF2-4F6E-86FC-2DA48BBD4D12}" destId="{40CC1137-D66E-4FAE-BE50-CEA1B1C94A72}" srcOrd="4" destOrd="0" presId="urn:microsoft.com/office/officeart/2005/8/layout/vProcess5"/>
    <dgm:cxn modelId="{F9A9E817-BABD-4A74-B75F-3325A24A866D}" type="presParOf" srcId="{95910778-7EF2-4F6E-86FC-2DA48BBD4D12}" destId="{13FEECBC-C1C2-4160-BE75-A1FAF4C0D954}" srcOrd="5" destOrd="0" presId="urn:microsoft.com/office/officeart/2005/8/layout/vProcess5"/>
    <dgm:cxn modelId="{1DD57154-32AE-40AB-A924-56E840B00B15}" type="presParOf" srcId="{95910778-7EF2-4F6E-86FC-2DA48BBD4D12}" destId="{6C72EEC7-6BB5-4CBE-91B5-1FFAAF6EF652}" srcOrd="6" destOrd="0" presId="urn:microsoft.com/office/officeart/2005/8/layout/vProcess5"/>
    <dgm:cxn modelId="{D00E04C1-6ED9-4202-A05D-BE91503539F4}" type="presParOf" srcId="{95910778-7EF2-4F6E-86FC-2DA48BBD4D12}" destId="{93B0743C-76E1-4FF5-8E24-63931AFAB0E2}" srcOrd="7" destOrd="0" presId="urn:microsoft.com/office/officeart/2005/8/layout/vProcess5"/>
    <dgm:cxn modelId="{CFE8B834-BCFC-4187-A8B7-A696C070C31A}" type="presParOf" srcId="{95910778-7EF2-4F6E-86FC-2DA48BBD4D12}" destId="{B524C2EC-9122-485C-AF7C-A1148E6C1857}" srcOrd="8" destOrd="0" presId="urn:microsoft.com/office/officeart/2005/8/layout/vProcess5"/>
    <dgm:cxn modelId="{EE901EE7-0880-427B-BF60-5C9988408E07}" type="presParOf" srcId="{95910778-7EF2-4F6E-86FC-2DA48BBD4D12}" destId="{43683402-C2A5-45B7-AFC6-9947F891BA29}" srcOrd="9" destOrd="0" presId="urn:microsoft.com/office/officeart/2005/8/layout/vProcess5"/>
    <dgm:cxn modelId="{4DDD8CA9-FAF7-40C7-B4D8-6E39384BE433}" type="presParOf" srcId="{95910778-7EF2-4F6E-86FC-2DA48BBD4D12}" destId="{10E4AC07-B5AF-4458-91EA-7D6E225A35F9}" srcOrd="10" destOrd="0" presId="urn:microsoft.com/office/officeart/2005/8/layout/vProcess5"/>
    <dgm:cxn modelId="{0E80303E-C6EE-4D16-A1C3-B32C86B537DD}" type="presParOf" srcId="{95910778-7EF2-4F6E-86FC-2DA48BBD4D12}" destId="{AD7F1021-D1AD-46F1-9E75-A88FFD198EB9}" srcOrd="11" destOrd="0" presId="urn:microsoft.com/office/officeart/2005/8/layout/vProcess5"/>
    <dgm:cxn modelId="{E84C2BD5-1753-4B79-86EF-CA0988A4731D}" type="presParOf" srcId="{95910778-7EF2-4F6E-86FC-2DA48BBD4D12}" destId="{49835892-B0BF-4C7D-B6CC-D13868871D58}" srcOrd="12" destOrd="0" presId="urn:microsoft.com/office/officeart/2005/8/layout/vProcess5"/>
    <dgm:cxn modelId="{663364E5-0AAF-4FEE-A8B9-EFE44912E44A}" type="presParOf" srcId="{95910778-7EF2-4F6E-86FC-2DA48BBD4D12}" destId="{4A2A5B38-8A1F-4DC7-8D2D-9C6E03BEBE5E}" srcOrd="13" destOrd="0" presId="urn:microsoft.com/office/officeart/2005/8/layout/vProcess5"/>
    <dgm:cxn modelId="{FC4E778E-2B84-46B2-BDFB-611FCD2FE3FC}" type="presParOf" srcId="{95910778-7EF2-4F6E-86FC-2DA48BBD4D12}" destId="{28BAF1E7-84D8-4B4C-9DDE-0A04D240E23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8F649-CE8A-4169-BC7D-BB374680EFE3}">
      <dsp:nvSpPr>
        <dsp:cNvPr id="0" name=""/>
        <dsp:cNvSpPr/>
      </dsp:nvSpPr>
      <dsp:spPr>
        <a:xfrm>
          <a:off x="0" y="682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C3C39-71AD-4110-9D62-E5971C2FDAE1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BD6C1-6D3E-4CC3-B78A-04F93C764CDB}">
      <dsp:nvSpPr>
        <dsp:cNvPr id="0" name=""/>
        <dsp:cNvSpPr/>
      </dsp:nvSpPr>
      <dsp:spPr>
        <a:xfrm>
          <a:off x="1844034" y="682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YOLOv8 model used for multi-class object detection.</a:t>
          </a:r>
        </a:p>
      </dsp:txBody>
      <dsp:txXfrm>
        <a:off x="1844034" y="682"/>
        <a:ext cx="2839914" cy="1596566"/>
      </dsp:txXfrm>
    </dsp:sp>
    <dsp:sp modelId="{582A2D0C-D15E-4DB9-B5BF-AA534622E860}">
      <dsp:nvSpPr>
        <dsp:cNvPr id="0" name=""/>
        <dsp:cNvSpPr/>
      </dsp:nvSpPr>
      <dsp:spPr>
        <a:xfrm>
          <a:off x="0" y="1996390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078DC-59F7-4A66-976B-0FDE5F02FA34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C24C4-DB30-4886-809A-0C9948D1EA36}">
      <dsp:nvSpPr>
        <dsp:cNvPr id="0" name=""/>
        <dsp:cNvSpPr/>
      </dsp:nvSpPr>
      <dsp:spPr>
        <a:xfrm>
          <a:off x="1844034" y="1996390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Classes: person, dog, cat, dalek, sith lightsaber, other lightsaber.</a:t>
          </a:r>
        </a:p>
      </dsp:txBody>
      <dsp:txXfrm>
        <a:off x="1844034" y="1996390"/>
        <a:ext cx="2839914" cy="1596566"/>
      </dsp:txXfrm>
    </dsp:sp>
    <dsp:sp modelId="{3D248A6A-A813-4C36-9A1E-A74EEC960AE9}">
      <dsp:nvSpPr>
        <dsp:cNvPr id="0" name=""/>
        <dsp:cNvSpPr/>
      </dsp:nvSpPr>
      <dsp:spPr>
        <a:xfrm>
          <a:off x="0" y="3992098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5ADA1-4944-471D-AE41-FF00DD12AD17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014F8-9782-4810-93D1-31083FEFEFFF}">
      <dsp:nvSpPr>
        <dsp:cNvPr id="0" name=""/>
        <dsp:cNvSpPr/>
      </dsp:nvSpPr>
      <dsp:spPr>
        <a:xfrm>
          <a:off x="1844034" y="3992098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Includes dataset preparation, training, evaluation, CI/CD.</a:t>
          </a:r>
        </a:p>
      </dsp:txBody>
      <dsp:txXfrm>
        <a:off x="1844034" y="3992098"/>
        <a:ext cx="2839914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DADBF-F7A1-4B96-9B0F-F44D0D2F681C}">
      <dsp:nvSpPr>
        <dsp:cNvPr id="0" name=""/>
        <dsp:cNvSpPr/>
      </dsp:nvSpPr>
      <dsp:spPr>
        <a:xfrm>
          <a:off x="0" y="682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2F9F8-15CD-4D24-A607-872CEB4E3539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F03EA-4248-47EA-885F-1D7852C18C45}">
      <dsp:nvSpPr>
        <dsp:cNvPr id="0" name=""/>
        <dsp:cNvSpPr/>
      </dsp:nvSpPr>
      <dsp:spPr>
        <a:xfrm>
          <a:off x="1844034" y="682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Custom and COCO-based data.</a:t>
          </a:r>
        </a:p>
      </dsp:txBody>
      <dsp:txXfrm>
        <a:off x="1844034" y="682"/>
        <a:ext cx="2839914" cy="1596566"/>
      </dsp:txXfrm>
    </dsp:sp>
    <dsp:sp modelId="{B52293EB-4067-4465-B2B4-07E24C98D80D}">
      <dsp:nvSpPr>
        <dsp:cNvPr id="0" name=""/>
        <dsp:cNvSpPr/>
      </dsp:nvSpPr>
      <dsp:spPr>
        <a:xfrm>
          <a:off x="0" y="1996390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A9760-C9B2-404A-9E7A-B6833E68871E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124C7-7DAF-4E73-B152-B64F764B04E8}">
      <dsp:nvSpPr>
        <dsp:cNvPr id="0" name=""/>
        <dsp:cNvSpPr/>
      </dsp:nvSpPr>
      <dsp:spPr>
        <a:xfrm>
          <a:off x="1844034" y="1996390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YOLO-format annotations.</a:t>
          </a:r>
        </a:p>
      </dsp:txBody>
      <dsp:txXfrm>
        <a:off x="1844034" y="1996390"/>
        <a:ext cx="2839914" cy="1596566"/>
      </dsp:txXfrm>
    </dsp:sp>
    <dsp:sp modelId="{EF848D54-66A9-4F8F-8CEF-A52257AB4F41}">
      <dsp:nvSpPr>
        <dsp:cNvPr id="0" name=""/>
        <dsp:cNvSpPr/>
      </dsp:nvSpPr>
      <dsp:spPr>
        <a:xfrm>
          <a:off x="0" y="3992098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12A86-90B8-437A-9832-0D740D02B932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14161-07B1-4223-99DD-45176BA912DD}">
      <dsp:nvSpPr>
        <dsp:cNvPr id="0" name=""/>
        <dsp:cNvSpPr/>
      </dsp:nvSpPr>
      <dsp:spPr>
        <a:xfrm>
          <a:off x="1844034" y="3992098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Balanced structure for train/val/test.</a:t>
          </a:r>
        </a:p>
      </dsp:txBody>
      <dsp:txXfrm>
        <a:off x="1844034" y="3992098"/>
        <a:ext cx="2839914" cy="15965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AAD9-0CE0-4153-9E9B-358E62FE3D0D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78C24-204E-4B9C-8339-4AAE63FC2673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1D48A-37F5-40C5-837E-6B525501C3E7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Dalek: 82% precision, 91% recall.</a:t>
          </a:r>
        </a:p>
      </dsp:txBody>
      <dsp:txXfrm>
        <a:off x="46529" y="2703902"/>
        <a:ext cx="2418750" cy="720000"/>
      </dsp:txXfrm>
    </dsp:sp>
    <dsp:sp modelId="{C7565B79-0A08-4784-9B71-2411867D9B42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9FC6-BF19-4EE9-A798-252D03085B26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1A025-AFA1-4C14-8EC5-E1BA8A44B2E8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Person: 68% precision, 66% recall.</a:t>
          </a:r>
        </a:p>
      </dsp:txBody>
      <dsp:txXfrm>
        <a:off x="2888560" y="2703902"/>
        <a:ext cx="2418750" cy="720000"/>
      </dsp:txXfrm>
    </dsp:sp>
    <dsp:sp modelId="{493FD602-5CEF-4085-AE1B-95130A74EA96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628F9-CC54-4150-9D0E-3FEDCAA4A7BC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ECBB6-A341-46B6-9EE5-44A8D9F78DC0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Lightsaber classes: high recall, lower precision.</a:t>
          </a:r>
        </a:p>
      </dsp:txBody>
      <dsp:txXfrm>
        <a:off x="5730591" y="2703902"/>
        <a:ext cx="2418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CE783-2655-4D6D-8DDA-89850F007E50}">
      <dsp:nvSpPr>
        <dsp:cNvPr id="0" name=""/>
        <dsp:cNvSpPr/>
      </dsp:nvSpPr>
      <dsp:spPr>
        <a:xfrm>
          <a:off x="1045320" y="2124"/>
          <a:ext cx="2868885" cy="17213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CI/CD with GitHub Actions.</a:t>
          </a:r>
        </a:p>
      </dsp:txBody>
      <dsp:txXfrm>
        <a:off x="1045320" y="2124"/>
        <a:ext cx="2868885" cy="1721331"/>
      </dsp:txXfrm>
    </dsp:sp>
    <dsp:sp modelId="{26BE23C4-103D-4C0C-AF20-8D496230A552}">
      <dsp:nvSpPr>
        <dsp:cNvPr id="0" name=""/>
        <dsp:cNvSpPr/>
      </dsp:nvSpPr>
      <dsp:spPr>
        <a:xfrm>
          <a:off x="4201094" y="2124"/>
          <a:ext cx="2868885" cy="17213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Dry run checks on training &amp; inference.</a:t>
          </a:r>
        </a:p>
      </dsp:txBody>
      <dsp:txXfrm>
        <a:off x="4201094" y="2124"/>
        <a:ext cx="2868885" cy="1721331"/>
      </dsp:txXfrm>
    </dsp:sp>
    <dsp:sp modelId="{926EEDAB-990B-4704-B53A-8CF5F063E54D}">
      <dsp:nvSpPr>
        <dsp:cNvPr id="0" name=""/>
        <dsp:cNvSpPr/>
      </dsp:nvSpPr>
      <dsp:spPr>
        <a:xfrm>
          <a:off x="2623207" y="2010343"/>
          <a:ext cx="2868885" cy="17213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Documentation generated with Pydoc.</a:t>
          </a:r>
        </a:p>
      </dsp:txBody>
      <dsp:txXfrm>
        <a:off x="2623207" y="2010343"/>
        <a:ext cx="2868885" cy="17213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144AB-2D14-4834-BB35-F276A506A223}">
      <dsp:nvSpPr>
        <dsp:cNvPr id="0" name=""/>
        <dsp:cNvSpPr/>
      </dsp:nvSpPr>
      <dsp:spPr>
        <a:xfrm>
          <a:off x="0" y="720724"/>
          <a:ext cx="5000124" cy="12741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Real-time video controls (pause, skip, speed).</a:t>
          </a:r>
        </a:p>
      </dsp:txBody>
      <dsp:txXfrm>
        <a:off x="62198" y="782922"/>
        <a:ext cx="4875728" cy="1149734"/>
      </dsp:txXfrm>
    </dsp:sp>
    <dsp:sp modelId="{1EA84CD0-886F-40C1-9DC6-B79D4CAAA4D3}">
      <dsp:nvSpPr>
        <dsp:cNvPr id="0" name=""/>
        <dsp:cNvSpPr/>
      </dsp:nvSpPr>
      <dsp:spPr>
        <a:xfrm>
          <a:off x="0" y="2089895"/>
          <a:ext cx="5000124" cy="1274130"/>
        </a:xfrm>
        <a:prstGeom prst="roundRect">
          <a:avLst/>
        </a:prstGeom>
        <a:gradFill rotWithShape="0">
          <a:gsLst>
            <a:gs pos="0">
              <a:schemeClr val="accent5">
                <a:hueOff val="1247628"/>
                <a:satOff val="-25244"/>
                <a:lumOff val="784"/>
                <a:alphaOff val="0"/>
                <a:tint val="96000"/>
                <a:lumMod val="100000"/>
              </a:schemeClr>
            </a:gs>
            <a:gs pos="78000">
              <a:schemeClr val="accent5">
                <a:hueOff val="1247628"/>
                <a:satOff val="-25244"/>
                <a:lumOff val="7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Conditional label filtering.</a:t>
          </a:r>
        </a:p>
      </dsp:txBody>
      <dsp:txXfrm>
        <a:off x="62198" y="2152093"/>
        <a:ext cx="4875728" cy="1149734"/>
      </dsp:txXfrm>
    </dsp:sp>
    <dsp:sp modelId="{2771BF58-5E61-4517-891C-95AE15CB02A4}">
      <dsp:nvSpPr>
        <dsp:cNvPr id="0" name=""/>
        <dsp:cNvSpPr/>
      </dsp:nvSpPr>
      <dsp:spPr>
        <a:xfrm>
          <a:off x="0" y="3459065"/>
          <a:ext cx="5000124" cy="1274130"/>
        </a:xfrm>
        <a:prstGeom prst="roundRect">
          <a:avLst/>
        </a:prstGeom>
        <a:gradFill rotWithShape="0">
          <a:gsLst>
            <a:gs pos="0">
              <a:schemeClr val="accent5">
                <a:hueOff val="2495256"/>
                <a:satOff val="-50489"/>
                <a:lumOff val="1569"/>
                <a:alphaOff val="0"/>
                <a:tint val="96000"/>
                <a:lumMod val="100000"/>
              </a:schemeClr>
            </a:gs>
            <a:gs pos="78000">
              <a:schemeClr val="accent5">
                <a:hueOff val="2495256"/>
                <a:satOff val="-50489"/>
                <a:lumOff val="1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Cross-platform file path handling.</a:t>
          </a:r>
        </a:p>
      </dsp:txBody>
      <dsp:txXfrm>
        <a:off x="62198" y="3521263"/>
        <a:ext cx="4875728" cy="11497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53D1C-E3CC-461F-B4E1-E40793356FA3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ABC07-70C6-468C-9661-718111653B5D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Strong results for Dalek and person detection.</a:t>
          </a:r>
        </a:p>
      </dsp:txBody>
      <dsp:txXfrm>
        <a:off x="78583" y="2435142"/>
        <a:ext cx="2399612" cy="720000"/>
      </dsp:txXfrm>
    </dsp:sp>
    <dsp:sp modelId="{05076C55-689B-49BF-B1C7-6F8A3F56F2FF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F5075-E62E-47C3-A6CB-83C691FF8637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Pipeline deployable and reproducible.</a:t>
          </a:r>
        </a:p>
      </dsp:txBody>
      <dsp:txXfrm>
        <a:off x="2898129" y="2435142"/>
        <a:ext cx="2399612" cy="720000"/>
      </dsp:txXfrm>
    </dsp:sp>
    <dsp:sp modelId="{6D79E1DF-E207-4331-B92D-C2F781D84F3A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45F0E-2DF9-4E0E-9FF3-FB91ED24293C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Future: refine class overlap, deploy to edge devices.</a:t>
          </a:r>
        </a:p>
      </dsp:txBody>
      <dsp:txXfrm>
        <a:off x="5717674" y="2435142"/>
        <a:ext cx="239961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66F1B-A6A8-4D68-AE00-ECA88F96C8E1}">
      <dsp:nvSpPr>
        <dsp:cNvPr id="0" name=""/>
        <dsp:cNvSpPr/>
      </dsp:nvSpPr>
      <dsp:spPr>
        <a:xfrm>
          <a:off x="0" y="3890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A7880-4CD4-48C7-BF21-6DA7589D1A9E}">
      <dsp:nvSpPr>
        <dsp:cNvPr id="0" name=""/>
        <dsp:cNvSpPr/>
      </dsp:nvSpPr>
      <dsp:spPr>
        <a:xfrm>
          <a:off x="250661" y="190332"/>
          <a:ext cx="455748" cy="455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5DE28-55D3-461D-A2D5-832F4CABF247}">
      <dsp:nvSpPr>
        <dsp:cNvPr id="0" name=""/>
        <dsp:cNvSpPr/>
      </dsp:nvSpPr>
      <dsp:spPr>
        <a:xfrm>
          <a:off x="957071" y="3890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Used in YOLOv8 to handle multi-scale object detection:</a:t>
          </a:r>
        </a:p>
      </dsp:txBody>
      <dsp:txXfrm>
        <a:off x="957071" y="3890"/>
        <a:ext cx="4014531" cy="828633"/>
      </dsp:txXfrm>
    </dsp:sp>
    <dsp:sp modelId="{B9E7FC41-C49B-4BF8-82B2-F44A7C6B70A6}">
      <dsp:nvSpPr>
        <dsp:cNvPr id="0" name=""/>
        <dsp:cNvSpPr/>
      </dsp:nvSpPr>
      <dsp:spPr>
        <a:xfrm>
          <a:off x="0" y="1039682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29608-F960-49D4-A5B0-74FA29E6CEE9}">
      <dsp:nvSpPr>
        <dsp:cNvPr id="0" name=""/>
        <dsp:cNvSpPr/>
      </dsp:nvSpPr>
      <dsp:spPr>
        <a:xfrm>
          <a:off x="250661" y="1226124"/>
          <a:ext cx="455748" cy="455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2916E-7D1E-4CAB-A8FB-5DBADB36542F}">
      <dsp:nvSpPr>
        <dsp:cNvPr id="0" name=""/>
        <dsp:cNvSpPr/>
      </dsp:nvSpPr>
      <dsp:spPr>
        <a:xfrm>
          <a:off x="957071" y="1039682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FPN: Combines deep (semantic) and shallow (spatial) features.</a:t>
          </a:r>
        </a:p>
      </dsp:txBody>
      <dsp:txXfrm>
        <a:off x="957071" y="1039682"/>
        <a:ext cx="4014531" cy="828633"/>
      </dsp:txXfrm>
    </dsp:sp>
    <dsp:sp modelId="{325242AC-FB60-4F3A-99A0-E36E6038436D}">
      <dsp:nvSpPr>
        <dsp:cNvPr id="0" name=""/>
        <dsp:cNvSpPr/>
      </dsp:nvSpPr>
      <dsp:spPr>
        <a:xfrm>
          <a:off x="0" y="2075473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E7654-DF15-4F31-BED5-82C974089452}">
      <dsp:nvSpPr>
        <dsp:cNvPr id="0" name=""/>
        <dsp:cNvSpPr/>
      </dsp:nvSpPr>
      <dsp:spPr>
        <a:xfrm>
          <a:off x="250661" y="2261916"/>
          <a:ext cx="455748" cy="4557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F2693-B6CC-4282-B54A-35C5947CF55F}">
      <dsp:nvSpPr>
        <dsp:cNvPr id="0" name=""/>
        <dsp:cNvSpPr/>
      </dsp:nvSpPr>
      <dsp:spPr>
        <a:xfrm>
          <a:off x="957071" y="2075473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→ Improves detection of small &amp; large objects.</a:t>
          </a:r>
        </a:p>
      </dsp:txBody>
      <dsp:txXfrm>
        <a:off x="957071" y="2075473"/>
        <a:ext cx="4014531" cy="828633"/>
      </dsp:txXfrm>
    </dsp:sp>
    <dsp:sp modelId="{82A664BC-3C17-488B-939C-C3629FE2E4BD}">
      <dsp:nvSpPr>
        <dsp:cNvPr id="0" name=""/>
        <dsp:cNvSpPr/>
      </dsp:nvSpPr>
      <dsp:spPr>
        <a:xfrm>
          <a:off x="0" y="3111265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FE6F3-7787-4C3E-8B57-AF146832DB3B}">
      <dsp:nvSpPr>
        <dsp:cNvPr id="0" name=""/>
        <dsp:cNvSpPr/>
      </dsp:nvSpPr>
      <dsp:spPr>
        <a:xfrm>
          <a:off x="250661" y="3297708"/>
          <a:ext cx="455748" cy="4557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86ADC-843F-4A4D-BC46-9A5B49E401D4}">
      <dsp:nvSpPr>
        <dsp:cNvPr id="0" name=""/>
        <dsp:cNvSpPr/>
      </dsp:nvSpPr>
      <dsp:spPr>
        <a:xfrm>
          <a:off x="957071" y="3111265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PANet: Adds bottom-up connections for richer feature flow.</a:t>
          </a:r>
        </a:p>
      </dsp:txBody>
      <dsp:txXfrm>
        <a:off x="957071" y="3111265"/>
        <a:ext cx="4014531" cy="828633"/>
      </dsp:txXfrm>
    </dsp:sp>
    <dsp:sp modelId="{CFD415EB-8F59-4BFA-97D5-229E946F34CA}">
      <dsp:nvSpPr>
        <dsp:cNvPr id="0" name=""/>
        <dsp:cNvSpPr/>
      </dsp:nvSpPr>
      <dsp:spPr>
        <a:xfrm>
          <a:off x="0" y="4147057"/>
          <a:ext cx="4971603" cy="828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8C865-D780-4E19-8CC5-8389FCC5BBCE}">
      <dsp:nvSpPr>
        <dsp:cNvPr id="0" name=""/>
        <dsp:cNvSpPr/>
      </dsp:nvSpPr>
      <dsp:spPr>
        <a:xfrm>
          <a:off x="250661" y="4333499"/>
          <a:ext cx="455748" cy="4557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2F381-3B6A-4E9F-9A22-E673C68DF223}">
      <dsp:nvSpPr>
        <dsp:cNvPr id="0" name=""/>
        <dsp:cNvSpPr/>
      </dsp:nvSpPr>
      <dsp:spPr>
        <a:xfrm>
          <a:off x="957071" y="4147057"/>
          <a:ext cx="4014531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→ Boosts localization and precision for all scales.</a:t>
          </a:r>
        </a:p>
      </dsp:txBody>
      <dsp:txXfrm>
        <a:off x="957071" y="4147057"/>
        <a:ext cx="4014531" cy="8286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5BE39-3955-4A72-B5C8-FF06071792F9}">
      <dsp:nvSpPr>
        <dsp:cNvPr id="0" name=""/>
        <dsp:cNvSpPr/>
      </dsp:nvSpPr>
      <dsp:spPr>
        <a:xfrm>
          <a:off x="0" y="70050"/>
          <a:ext cx="4971603" cy="912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YOLOv8 uses multiple loss terms:</a:t>
          </a:r>
        </a:p>
      </dsp:txBody>
      <dsp:txXfrm>
        <a:off x="44549" y="114599"/>
        <a:ext cx="4882505" cy="823502"/>
      </dsp:txXfrm>
    </dsp:sp>
    <dsp:sp modelId="{6ACDE239-DD78-4184-89AE-CB9FAF4B673E}">
      <dsp:nvSpPr>
        <dsp:cNvPr id="0" name=""/>
        <dsp:cNvSpPr/>
      </dsp:nvSpPr>
      <dsp:spPr>
        <a:xfrm>
          <a:off x="0" y="1051770"/>
          <a:ext cx="4971603" cy="912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Box Loss: Measures bounding box alignment using CIoU.</a:t>
          </a:r>
        </a:p>
      </dsp:txBody>
      <dsp:txXfrm>
        <a:off x="44549" y="1096319"/>
        <a:ext cx="4882505" cy="823502"/>
      </dsp:txXfrm>
    </dsp:sp>
    <dsp:sp modelId="{4331608A-60BC-4CD7-A46B-F136DF4F0AAE}">
      <dsp:nvSpPr>
        <dsp:cNvPr id="0" name=""/>
        <dsp:cNvSpPr/>
      </dsp:nvSpPr>
      <dsp:spPr>
        <a:xfrm>
          <a:off x="0" y="2033490"/>
          <a:ext cx="4971603" cy="912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Classification Loss: Penalizes incorrect class predictions.</a:t>
          </a:r>
        </a:p>
      </dsp:txBody>
      <dsp:txXfrm>
        <a:off x="44549" y="2078039"/>
        <a:ext cx="4882505" cy="823502"/>
      </dsp:txXfrm>
    </dsp:sp>
    <dsp:sp modelId="{4CFC993C-0168-467E-8C00-FA4A090BFC5A}">
      <dsp:nvSpPr>
        <dsp:cNvPr id="0" name=""/>
        <dsp:cNvSpPr/>
      </dsp:nvSpPr>
      <dsp:spPr>
        <a:xfrm>
          <a:off x="0" y="3015210"/>
          <a:ext cx="4971603" cy="912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DFL (Distribution Focal Loss): Predicts fine-grained box offsets.</a:t>
          </a:r>
        </a:p>
      </dsp:txBody>
      <dsp:txXfrm>
        <a:off x="44549" y="3059759"/>
        <a:ext cx="4882505" cy="823502"/>
      </dsp:txXfrm>
    </dsp:sp>
    <dsp:sp modelId="{1EA176B3-C7BC-4194-815D-61E4B42CAB31}">
      <dsp:nvSpPr>
        <dsp:cNvPr id="0" name=""/>
        <dsp:cNvSpPr/>
      </dsp:nvSpPr>
      <dsp:spPr>
        <a:xfrm>
          <a:off x="0" y="3996930"/>
          <a:ext cx="4971603" cy="9126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→ Combined to improve accuracy and localization.</a:t>
          </a:r>
        </a:p>
      </dsp:txBody>
      <dsp:txXfrm>
        <a:off x="44549" y="4041479"/>
        <a:ext cx="4882505" cy="8235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4772A-E030-4817-82C2-072553A2CABF}">
      <dsp:nvSpPr>
        <dsp:cNvPr id="0" name=""/>
        <dsp:cNvSpPr/>
      </dsp:nvSpPr>
      <dsp:spPr>
        <a:xfrm>
          <a:off x="0" y="0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Stochastic Gradient Descent (SGD):</a:t>
          </a:r>
        </a:p>
      </dsp:txBody>
      <dsp:txXfrm>
        <a:off x="21581" y="21581"/>
        <a:ext cx="4673169" cy="693664"/>
      </dsp:txXfrm>
    </dsp:sp>
    <dsp:sp modelId="{67A54AA1-64A1-4A8F-85F0-A1AF71A7F951}">
      <dsp:nvSpPr>
        <dsp:cNvPr id="0" name=""/>
        <dsp:cNvSpPr/>
      </dsp:nvSpPr>
      <dsp:spPr>
        <a:xfrm>
          <a:off x="414782" y="839163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-741071"/>
            <a:satOff val="3550"/>
            <a:lumOff val="32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Popular optimization method in deep learning.</a:t>
          </a:r>
        </a:p>
      </dsp:txBody>
      <dsp:txXfrm>
        <a:off x="436363" y="860744"/>
        <a:ext cx="4617590" cy="693664"/>
      </dsp:txXfrm>
    </dsp:sp>
    <dsp:sp modelId="{A20E9490-7FB2-4F8B-AF87-0887B9420FE6}">
      <dsp:nvSpPr>
        <dsp:cNvPr id="0" name=""/>
        <dsp:cNvSpPr/>
      </dsp:nvSpPr>
      <dsp:spPr>
        <a:xfrm>
          <a:off x="829564" y="1678327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Performs weight updates based on small data batches.</a:t>
          </a:r>
        </a:p>
      </dsp:txBody>
      <dsp:txXfrm>
        <a:off x="851145" y="1699908"/>
        <a:ext cx="4617590" cy="693664"/>
      </dsp:txXfrm>
    </dsp:sp>
    <dsp:sp modelId="{40CC1137-D66E-4FAE-BE50-CEA1B1C94A72}">
      <dsp:nvSpPr>
        <dsp:cNvPr id="0" name=""/>
        <dsp:cNvSpPr/>
      </dsp:nvSpPr>
      <dsp:spPr>
        <a:xfrm>
          <a:off x="1244346" y="2517491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-2223214"/>
            <a:satOff val="10650"/>
            <a:lumOff val="98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Faster and more memory-efficient than full-batch gradient descent.</a:t>
          </a:r>
        </a:p>
      </dsp:txBody>
      <dsp:txXfrm>
        <a:off x="1265927" y="2539072"/>
        <a:ext cx="4617590" cy="693664"/>
      </dsp:txXfrm>
    </dsp:sp>
    <dsp:sp modelId="{13FEECBC-C1C2-4160-BE75-A1FAF4C0D954}">
      <dsp:nvSpPr>
        <dsp:cNvPr id="0" name=""/>
        <dsp:cNvSpPr/>
      </dsp:nvSpPr>
      <dsp:spPr>
        <a:xfrm>
          <a:off x="1659128" y="3356655"/>
          <a:ext cx="5554471" cy="736826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YOLOv8 uses SGD with momentum to smooth updates.</a:t>
          </a:r>
        </a:p>
      </dsp:txBody>
      <dsp:txXfrm>
        <a:off x="1680709" y="3378236"/>
        <a:ext cx="4617590" cy="693664"/>
      </dsp:txXfrm>
    </dsp:sp>
    <dsp:sp modelId="{6C72EEC7-6BB5-4CBE-91B5-1FFAAF6EF652}">
      <dsp:nvSpPr>
        <dsp:cNvPr id="0" name=""/>
        <dsp:cNvSpPr/>
      </dsp:nvSpPr>
      <dsp:spPr>
        <a:xfrm>
          <a:off x="5075534" y="538292"/>
          <a:ext cx="478937" cy="478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183295" y="538292"/>
        <a:ext cx="263415" cy="360400"/>
      </dsp:txXfrm>
    </dsp:sp>
    <dsp:sp modelId="{93B0743C-76E1-4FF5-8E24-63931AFAB0E2}">
      <dsp:nvSpPr>
        <dsp:cNvPr id="0" name=""/>
        <dsp:cNvSpPr/>
      </dsp:nvSpPr>
      <dsp:spPr>
        <a:xfrm>
          <a:off x="5490316" y="1377456"/>
          <a:ext cx="478937" cy="478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63946"/>
            <a:satOff val="15036"/>
            <a:lumOff val="143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63946"/>
              <a:satOff val="15036"/>
              <a:lumOff val="1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598077" y="1377456"/>
        <a:ext cx="263415" cy="360400"/>
      </dsp:txXfrm>
    </dsp:sp>
    <dsp:sp modelId="{B524C2EC-9122-485C-AF7C-A1148E6C1857}">
      <dsp:nvSpPr>
        <dsp:cNvPr id="0" name=""/>
        <dsp:cNvSpPr/>
      </dsp:nvSpPr>
      <dsp:spPr>
        <a:xfrm>
          <a:off x="5905098" y="2204340"/>
          <a:ext cx="478937" cy="478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727893"/>
            <a:satOff val="30071"/>
            <a:lumOff val="286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727893"/>
              <a:satOff val="30071"/>
              <a:lumOff val="2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012859" y="2204340"/>
        <a:ext cx="263415" cy="360400"/>
      </dsp:txXfrm>
    </dsp:sp>
    <dsp:sp modelId="{43683402-C2A5-45B7-AFC6-9947F891BA29}">
      <dsp:nvSpPr>
        <dsp:cNvPr id="0" name=""/>
        <dsp:cNvSpPr/>
      </dsp:nvSpPr>
      <dsp:spPr>
        <a:xfrm>
          <a:off x="6319880" y="3051690"/>
          <a:ext cx="478937" cy="478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427641" y="3051690"/>
        <a:ext cx="263415" cy="360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1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1729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43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7169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8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3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6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2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4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8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5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2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0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0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bert-e-stevens.github.io/Final-Project-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5A2A02BE-EC7E-9B14-E14C-127D467E1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516" r="8271" b="1"/>
          <a:stretch/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4" y="728897"/>
            <a:ext cx="4089397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4500">
                <a:solidFill>
                  <a:srgbClr val="FFFFFF"/>
                </a:solidFill>
              </a:rPr>
              <a:t>Deep Learning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291" y="4629217"/>
            <a:ext cx="4087109" cy="1499873"/>
          </a:xfrm>
        </p:spPr>
        <p:txBody>
          <a:bodyPr anchor="b">
            <a:normAutofit fontScale="92500"/>
          </a:bodyPr>
          <a:lstStyle/>
          <a:p>
            <a:pPr algn="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Object Detection of People, Animals, Daleks, and Lightsabers</a:t>
            </a:r>
          </a:p>
          <a:p>
            <a:pPr algn="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Robert Stevens</a:t>
            </a:r>
          </a:p>
          <a:p>
            <a:pPr algn="r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ECEN 5060 - April 30,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8. 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5C7573-4E40-822A-63F5-31E81E7C28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4514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550" y="609600"/>
            <a:ext cx="2802951" cy="1320800"/>
          </a:xfrm>
        </p:spPr>
        <p:txBody>
          <a:bodyPr>
            <a:normAutofit/>
          </a:bodyPr>
          <a:lstStyle/>
          <a:p>
            <a:r>
              <a:rPr lang="en-US" sz="3300"/>
              <a:t>Why 640×640 Image Size?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172" y="2160589"/>
            <a:ext cx="304832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Reasons for using 640×640 resolution:</a:t>
            </a:r>
          </a:p>
          <a:p>
            <a:pPr>
              <a:lnSpc>
                <a:spcPct val="90000"/>
              </a:lnSpc>
            </a:pPr>
            <a:r>
              <a:rPr lang="en-US"/>
              <a:t>Good balance between accuracy and inference speed.</a:t>
            </a:r>
          </a:p>
          <a:p>
            <a:pPr>
              <a:lnSpc>
                <a:spcPct val="90000"/>
              </a:lnSpc>
            </a:pPr>
            <a:r>
              <a:rPr lang="en-US"/>
              <a:t>Matches YOLOv8 pretrained COCO weights.</a:t>
            </a:r>
          </a:p>
          <a:p>
            <a:pPr>
              <a:lnSpc>
                <a:spcPct val="90000"/>
              </a:lnSpc>
            </a:pPr>
            <a:r>
              <a:rPr lang="en-US"/>
              <a:t>Efficient on RTX 3060 GPU (6GB VRAM).</a:t>
            </a:r>
          </a:p>
          <a:p>
            <a:pPr>
              <a:lnSpc>
                <a:spcPct val="90000"/>
              </a:lnSpc>
            </a:pPr>
            <a:r>
              <a:rPr lang="en-US"/>
              <a:t>Sufficient resolution for Daleks and lightsabers.</a:t>
            </a:r>
          </a:p>
        </p:txBody>
      </p:sp>
      <p:pic>
        <p:nvPicPr>
          <p:cNvPr id="5" name="Picture 4" descr="Stones balancing on a wood">
            <a:extLst>
              <a:ext uri="{FF2B5EF4-FFF2-40B4-BE49-F238E27FC236}">
                <a16:creationId xmlns:a16="http://schemas.microsoft.com/office/drawing/2014/main" id="{C5183876-0AB8-86ED-5B1F-11AAA28E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457" r="22995" b="-2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7613" y="609600"/>
            <a:ext cx="219788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Sample Detection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7613" y="2160589"/>
            <a:ext cx="2197887" cy="3880773"/>
          </a:xfrm>
        </p:spPr>
        <p:txBody>
          <a:bodyPr>
            <a:normAutofit/>
          </a:bodyPr>
          <a:lstStyle/>
          <a:p>
            <a:r>
              <a:t>Bounding boxes for Daleks, people, and lightsabers in test video.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3E89B-8B65-11CC-93D5-0608228B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58"/>
            <a:ext cx="4757613" cy="3021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0991F-316C-EF66-8E09-A68CE640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4" y="3550967"/>
            <a:ext cx="5098212" cy="3199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/>
              <a:t>CI/CD Workflow Snapshot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476" y="5569874"/>
            <a:ext cx="6216024" cy="701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GitHub Actions config for validating training &amp; inference scripts.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9CABB-6DCA-E436-6C31-A8AD75D5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671" b="-1"/>
          <a:stretch/>
        </p:blipFill>
        <p:spPr>
          <a:xfrm>
            <a:off x="508000" y="468621"/>
            <a:ext cx="6841706" cy="4007374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56AE-23CC-F53A-EEA9-22DBE70D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9413B5-0FA5-34A0-CBA1-198FAB72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4" y="350901"/>
            <a:ext cx="5229955" cy="406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CF2ED-93C0-DE1B-F4B6-EB0B4BF8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848" y="2624785"/>
            <a:ext cx="4009432" cy="1793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1BEBE-C449-E765-EBB9-3B758B42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dirty="0" err="1"/>
              <a:t>Pydoc</a:t>
            </a:r>
            <a:endParaRPr lang="en-US" sz="3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34DC-8223-D4F6-245D-8146944B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76" y="5569874"/>
            <a:ext cx="6216024" cy="701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Pydoc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the scripts I used published 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https://robert-e-stevens.github.io/Final-Project-8/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6155-DCAE-36F1-9D12-1FAFC96B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64AE7-25B5-E3F6-91B6-35CB3E382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24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EE95-E7EA-C738-6DB9-271FAE32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A3BD4D-9ADE-1E3D-64D5-6C16F35F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95" y="1270000"/>
            <a:ext cx="3581036" cy="201666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F973F-CE87-CDAC-CBF9-BB32EF81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852" y="163901"/>
            <a:ext cx="2166736" cy="3265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52E452-BBB8-CC88-7B4B-E7D5CE30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751" y="3605843"/>
            <a:ext cx="4157121" cy="20499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AA97E9-7E6A-EED2-2E8A-54B115B71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405" y="1235493"/>
            <a:ext cx="2541586" cy="2016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6975ED-BEF1-D387-0B44-F9ADF699B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8" y="3286664"/>
            <a:ext cx="2725992" cy="23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800"/>
              <a:t>What Are FPN and PANet?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028D39-5263-DA20-F7DF-032EE552A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891569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800"/>
              <a:t>YOLOv8 Loss Functions Explained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6950" y="-8467"/>
            <a:ext cx="3575050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289" y="0"/>
            <a:ext cx="4660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CFAA1F-E5D5-6D34-36B8-75789D0E7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117239"/>
              </p:ext>
            </p:extLst>
          </p:nvPr>
        </p:nvGraphicFramePr>
        <p:xfrm>
          <a:off x="3687414" y="944563"/>
          <a:ext cx="4971603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t>What is SGD?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BF5F22-F0C4-E808-12F8-68B57A35C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10541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3900"/>
              <a:t>1. 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F7CC7D-01EE-F7D8-A760-72E3A015D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480415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A047-9449-9529-8D65-02BAE6FF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40602"/>
            <a:ext cx="2654046" cy="1645920"/>
          </a:xfrm>
        </p:spPr>
        <p:txBody>
          <a:bodyPr>
            <a:normAutofit/>
          </a:bodyPr>
          <a:lstStyle/>
          <a:p>
            <a:r>
              <a:rPr lang="en-US" sz="280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94671-836E-9F77-A1AC-D0207EBB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930" y="4440602"/>
            <a:ext cx="4505706" cy="1645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Daleks: </a:t>
            </a:r>
          </a:p>
          <a:p>
            <a:r>
              <a:rPr lang="en-US" sz="1600" dirty="0"/>
              <a:t>Lightsabers: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7311E-4EFF-A8B0-8582-F5A00FB9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60" r="14084" b="2"/>
          <a:stretch/>
        </p:blipFill>
        <p:spPr>
          <a:xfrm>
            <a:off x="4" y="10"/>
            <a:ext cx="3663287" cy="399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CFAEF-BD04-814D-B156-A2893E5C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344" r="3" b="3610"/>
          <a:stretch/>
        </p:blipFill>
        <p:spPr>
          <a:xfrm>
            <a:off x="3806157" y="10"/>
            <a:ext cx="5337839" cy="39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3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5400"/>
              <a:t>2. Dataset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4D76A0-BFC2-AD3B-1F80-2B993B315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509850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3. 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YOLOv8n with FPN + PANet.</a:t>
            </a:r>
          </a:p>
          <a:p>
            <a:r>
              <a:rPr lang="en-US" sz="1700"/>
              <a:t>Input: 640x640, Loss: DFL + classification + box.</a:t>
            </a:r>
          </a:p>
          <a:p>
            <a:r>
              <a:rPr lang="en-US" sz="1700"/>
              <a:t>Trained for 50 epochs with SGD.</a:t>
            </a:r>
          </a:p>
        </p:txBody>
      </p:sp>
      <p:pic>
        <p:nvPicPr>
          <p:cNvPr id="5" name="Picture 4" descr="Small red plastic houses">
            <a:extLst>
              <a:ext uri="{FF2B5EF4-FFF2-40B4-BE49-F238E27FC236}">
                <a16:creationId xmlns:a16="http://schemas.microsoft.com/office/drawing/2014/main" id="{5C701BBA-5487-418A-8243-A7475527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14" r="43909" b="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120676"/>
            <a:ext cx="5266135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4. Training Diagnostics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268" y="3809999"/>
            <a:ext cx="5269314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Training and validation loss declined consistently.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5. Evaluation Metrics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737CBD-EDB1-14E6-F9CF-131C838FCE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69427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990599"/>
            <a:ext cx="7429500" cy="685800"/>
          </a:xfrm>
        </p:spPr>
        <p:txBody>
          <a:bodyPr anchor="t">
            <a:normAutofit/>
          </a:bodyPr>
          <a:lstStyle/>
          <a:p>
            <a:r>
              <a:rPr lang="en-US" sz="3500"/>
              <a:t>6. Code Infrastructure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FD4709-71B0-42D8-08A3-ABD7E70CA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172305"/>
              </p:ext>
            </p:extLst>
          </p:nvPr>
        </p:nvGraphicFramePr>
        <p:xfrm>
          <a:off x="514350" y="2137228"/>
          <a:ext cx="81153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7. Innovation &amp; Challenges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B4C6ED3B-5641-1F3B-6006-561DC466B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84025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</TotalTime>
  <Words>481</Words>
  <Application>Microsoft Office PowerPoint</Application>
  <PresentationFormat>On-screen Show (4:3)</PresentationFormat>
  <Paragraphs>69</Paragraphs>
  <Slides>19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</vt:lpstr>
      <vt:lpstr>Deep Learning Final Project</vt:lpstr>
      <vt:lpstr>1. Introduction</vt:lpstr>
      <vt:lpstr>Examples</vt:lpstr>
      <vt:lpstr>2. Dataset Overview</vt:lpstr>
      <vt:lpstr>3. Model Architecture</vt:lpstr>
      <vt:lpstr>4. Training Diagnostics</vt:lpstr>
      <vt:lpstr>5. Evaluation Metrics</vt:lpstr>
      <vt:lpstr>6. Code Infrastructure</vt:lpstr>
      <vt:lpstr>7. Innovation &amp; Challenges</vt:lpstr>
      <vt:lpstr>8. Conclusion</vt:lpstr>
      <vt:lpstr>Why 640×640 Image Size?</vt:lpstr>
      <vt:lpstr>Sample Detection Output</vt:lpstr>
      <vt:lpstr>CI/CD Workflow Snapshot</vt:lpstr>
      <vt:lpstr>Pydoc</vt:lpstr>
      <vt:lpstr>demo</vt:lpstr>
      <vt:lpstr>Questions?</vt:lpstr>
      <vt:lpstr>What Are FPN and PANet?</vt:lpstr>
      <vt:lpstr>YOLOv8 Loss Functions Explained</vt:lpstr>
      <vt:lpstr>What is SGD?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Robert Stevens</dc:creator>
  <cp:keywords/>
  <dc:description>generated using python-pptx</dc:description>
  <cp:lastModifiedBy>Stevens, Robert</cp:lastModifiedBy>
  <cp:revision>3</cp:revision>
  <dcterms:created xsi:type="dcterms:W3CDTF">2013-01-27T09:14:16Z</dcterms:created>
  <dcterms:modified xsi:type="dcterms:W3CDTF">2025-05-01T18:17:01Z</dcterms:modified>
  <cp:category/>
</cp:coreProperties>
</file>